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0"/>
  </p:notesMasterIdLst>
  <p:sldIdLst>
    <p:sldId id="282" r:id="rId2"/>
    <p:sldId id="283" r:id="rId3"/>
    <p:sldId id="284"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306" r:id="rId18"/>
    <p:sldId id="298" r:id="rId19"/>
    <p:sldId id="307" r:id="rId20"/>
    <p:sldId id="308" r:id="rId21"/>
    <p:sldId id="309" r:id="rId22"/>
    <p:sldId id="299" r:id="rId23"/>
    <p:sldId id="300" r:id="rId24"/>
    <p:sldId id="301" r:id="rId25"/>
    <p:sldId id="302" r:id="rId26"/>
    <p:sldId id="303" r:id="rId27"/>
    <p:sldId id="304" r:id="rId28"/>
    <p:sldId id="305" r:id="rId29"/>
    <p:sldId id="256" r:id="rId30"/>
    <p:sldId id="257" r:id="rId31"/>
    <p:sldId id="263" r:id="rId32"/>
    <p:sldId id="264" r:id="rId33"/>
    <p:sldId id="265" r:id="rId34"/>
    <p:sldId id="269" r:id="rId35"/>
    <p:sldId id="258" r:id="rId36"/>
    <p:sldId id="271" r:id="rId37"/>
    <p:sldId id="272" r:id="rId38"/>
    <p:sldId id="270" r:id="rId39"/>
    <p:sldId id="273" r:id="rId40"/>
    <p:sldId id="274" r:id="rId41"/>
    <p:sldId id="280" r:id="rId42"/>
    <p:sldId id="279" r:id="rId43"/>
    <p:sldId id="278" r:id="rId44"/>
    <p:sldId id="275" r:id="rId45"/>
    <p:sldId id="276" r:id="rId46"/>
    <p:sldId id="277" r:id="rId47"/>
    <p:sldId id="281" r:id="rId48"/>
    <p:sldId id="310"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70879B6-2C9E-4420-93B1-A92F7756E4A0}">
          <p14:sldIdLst>
            <p14:sldId id="282"/>
            <p14:sldId id="283"/>
            <p14:sldId id="284"/>
            <p14:sldId id="285"/>
            <p14:sldId id="286"/>
            <p14:sldId id="287"/>
            <p14:sldId id="288"/>
            <p14:sldId id="289"/>
            <p14:sldId id="290"/>
            <p14:sldId id="291"/>
            <p14:sldId id="292"/>
            <p14:sldId id="293"/>
            <p14:sldId id="294"/>
            <p14:sldId id="295"/>
            <p14:sldId id="296"/>
            <p14:sldId id="297"/>
            <p14:sldId id="306"/>
            <p14:sldId id="298"/>
            <p14:sldId id="307"/>
            <p14:sldId id="308"/>
            <p14:sldId id="309"/>
            <p14:sldId id="299"/>
            <p14:sldId id="300"/>
            <p14:sldId id="301"/>
            <p14:sldId id="302"/>
            <p14:sldId id="303"/>
            <p14:sldId id="304"/>
            <p14:sldId id="305"/>
            <p14:sldId id="256"/>
            <p14:sldId id="257"/>
            <p14:sldId id="263"/>
            <p14:sldId id="264"/>
            <p14:sldId id="265"/>
            <p14:sldId id="269"/>
            <p14:sldId id="258"/>
            <p14:sldId id="271"/>
            <p14:sldId id="272"/>
            <p14:sldId id="270"/>
            <p14:sldId id="273"/>
            <p14:sldId id="274"/>
            <p14:sldId id="280"/>
            <p14:sldId id="279"/>
            <p14:sldId id="278"/>
            <p14:sldId id="275"/>
            <p14:sldId id="276"/>
            <p14:sldId id="277"/>
            <p14:sldId id="281"/>
            <p14:sldId id="31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0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file1.engr.tamu.edu\Employee\Researcher\debalinasengupta\My%20Documents\Project%20at%20TAMU\SMART-RCN%20NSF%20Project\Project%20Plans\Module%20Type%201\Final%20Modules\Module%20-%20LCA\MT1-%20Core%20Topic%20-%20LCA%20Case%20Study%20Supporting%20Informa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ile1.engr.tamu.edu\Employee\Researcher\debalinasengupta\My%20Documents\Project%20at%20TAMU\SMART-RCN%20NSF%20Project\Project%20Plans\Module%20Type%201\Final%20Modules\Module%20-%20LCA\MT1-%20Core%20Topic%20-%20LCA%20Case%20Study%20Supporting%20Informatio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ile1.engr.tamu.edu\Employee\Researcher\debalinasengupta\My%20Documents\Project%20at%20TAMU\SMART-RCN%20NSF%20Project\Project%20Plans\Module%20Type%201\Final%20Modules\Module%20-%20LCA\MT1-%20Core%20Topic%20-%20LCA%20Case%20Study%20Supporting%20Informatio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ile1.engr.tamu.edu\Employee\Researcher\debalinasengupta\My%20Documents\Project%20at%20TAMU\SMART-RCN%20NSF%20Project\Project%20Plans\Module%20Type%201\Final%20Modules\Module%20-%20LCA\MT1-%20Core%20Topic%20-%20LCA%20Case%20Study%20Supporting%20Informatio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ile1.engr.tamu.edu\Employee\Researcher\debalinasengupta\My%20Documents\Project%20at%20TAMU\SMART-RCN%20NSF%20Project\Project%20Plans\Module%20Type%201\Final%20Modules\Module%20-%20LCA\MT1-%20Core%20Topic%20-%20LCA%20Case%20Study%20Supporting%20Information.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file1.engr.tamu.edu\Employee\Researcher\debalinasengupta\My%20Documents\Project%20at%20TAMU\SMART-RCN%20NSF%20Project\Project%20Plans\Module%20Type%201\Final%20Modules\Module%20-%20LCA\MT1-%20Core%20Topic%20-%20LCA%20Case%20Study%20Supporting%20Inform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barChart>
        <c:barDir val="col"/>
        <c:grouping val="clustered"/>
        <c:varyColors val="0"/>
        <c:ser>
          <c:idx val="0"/>
          <c:order val="0"/>
          <c:tx>
            <c:strRef>
              <c:f>'LCI and LCIA'!$G$30</c:f>
              <c:strCache>
                <c:ptCount val="1"/>
                <c:pt idx="0">
                  <c:v>Material Intensity (kg/kg methanol)</c:v>
                </c:pt>
              </c:strCache>
            </c:strRef>
          </c:tx>
          <c:invertIfNegative val="0"/>
          <c:cat>
            <c:strRef>
              <c:f>'LCI and LCIA'!$A$31:$A$36</c:f>
              <c:strCache>
                <c:ptCount val="6"/>
                <c:pt idx="0">
                  <c:v>Nerlov and Chokendorff, 1999</c:v>
                </c:pt>
                <c:pt idx="1">
                  <c:v>Toyir et al., 1998</c:v>
                </c:pt>
                <c:pt idx="2">
                  <c:v>Ushikoshi et al., 1998</c:v>
                </c:pt>
                <c:pt idx="3">
                  <c:v>Jun, et al., 1998</c:v>
                </c:pt>
                <c:pt idx="4">
                  <c:v>Bonivardi, et al., 1998</c:v>
                </c:pt>
                <c:pt idx="5">
                  <c:v>Conventional</c:v>
                </c:pt>
              </c:strCache>
            </c:strRef>
          </c:cat>
          <c:val>
            <c:numRef>
              <c:f>'LCI and LCIA'!$G$31:$G$36</c:f>
              <c:numCache>
                <c:formatCode>0.00E+00</c:formatCode>
                <c:ptCount val="6"/>
                <c:pt idx="0">
                  <c:v>1.5690284879474068</c:v>
                </c:pt>
                <c:pt idx="1">
                  <c:v>3.0120284308365228</c:v>
                </c:pt>
                <c:pt idx="2">
                  <c:v>1.5872464827334185</c:v>
                </c:pt>
                <c:pt idx="3">
                  <c:v>1.6577696526508225</c:v>
                </c:pt>
                <c:pt idx="4">
                  <c:v>1.6452554744525547</c:v>
                </c:pt>
                <c:pt idx="5">
                  <c:v>0.72272683351048417</c:v>
                </c:pt>
              </c:numCache>
            </c:numRef>
          </c:val>
        </c:ser>
        <c:dLbls>
          <c:showLegendKey val="0"/>
          <c:showVal val="0"/>
          <c:showCatName val="0"/>
          <c:showSerName val="0"/>
          <c:showPercent val="0"/>
          <c:showBubbleSize val="0"/>
        </c:dLbls>
        <c:gapWidth val="150"/>
        <c:axId val="104572032"/>
        <c:axId val="104573568"/>
      </c:barChart>
      <c:catAx>
        <c:axId val="104572032"/>
        <c:scaling>
          <c:orientation val="minMax"/>
        </c:scaling>
        <c:delete val="0"/>
        <c:axPos val="b"/>
        <c:majorTickMark val="out"/>
        <c:minorTickMark val="none"/>
        <c:tickLblPos val="low"/>
        <c:crossAx val="104573568"/>
        <c:crosses val="autoZero"/>
        <c:auto val="1"/>
        <c:lblAlgn val="ctr"/>
        <c:lblOffset val="100"/>
        <c:noMultiLvlLbl val="0"/>
      </c:catAx>
      <c:valAx>
        <c:axId val="104573568"/>
        <c:scaling>
          <c:orientation val="minMax"/>
        </c:scaling>
        <c:delete val="0"/>
        <c:axPos val="l"/>
        <c:numFmt formatCode="0.00E+00" sourceLinked="1"/>
        <c:majorTickMark val="out"/>
        <c:minorTickMark val="none"/>
        <c:tickLblPos val="nextTo"/>
        <c:crossAx val="104572032"/>
        <c:crosses val="autoZero"/>
        <c:crossBetween val="between"/>
      </c:valAx>
      <c:spPr>
        <a:solidFill>
          <a:schemeClr val="lt1"/>
        </a:solidFill>
        <a:ln w="25400" cap="flat" cmpd="sng" algn="ctr">
          <a:solidFill>
            <a:schemeClr val="dk1"/>
          </a:solidFill>
          <a:prstDash val="solid"/>
        </a:ln>
        <a:effectLst/>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barChart>
        <c:barDir val="col"/>
        <c:grouping val="clustered"/>
        <c:varyColors val="0"/>
        <c:ser>
          <c:idx val="0"/>
          <c:order val="0"/>
          <c:tx>
            <c:strRef>
              <c:f>'LCI and LCIA'!$F$30</c:f>
              <c:strCache>
                <c:ptCount val="1"/>
                <c:pt idx="0">
                  <c:v>Water Intensity (kg/kg methanol)</c:v>
                </c:pt>
              </c:strCache>
            </c:strRef>
          </c:tx>
          <c:invertIfNegative val="0"/>
          <c:cat>
            <c:strRef>
              <c:f>'LCI and LCIA'!$A$31:$A$36</c:f>
              <c:strCache>
                <c:ptCount val="6"/>
                <c:pt idx="0">
                  <c:v>Nerlov and Chokendorff, 1999</c:v>
                </c:pt>
                <c:pt idx="1">
                  <c:v>Toyir et al., 1998</c:v>
                </c:pt>
                <c:pt idx="2">
                  <c:v>Ushikoshi et al., 1998</c:v>
                </c:pt>
                <c:pt idx="3">
                  <c:v>Jun, et al., 1998</c:v>
                </c:pt>
                <c:pt idx="4">
                  <c:v>Bonivardi, et al., 1998</c:v>
                </c:pt>
                <c:pt idx="5">
                  <c:v>Conventional</c:v>
                </c:pt>
              </c:strCache>
            </c:strRef>
          </c:cat>
          <c:val>
            <c:numRef>
              <c:f>'LCI and LCIA'!$F$31:$F$36</c:f>
              <c:numCache>
                <c:formatCode>0.00E+00</c:formatCode>
                <c:ptCount val="6"/>
                <c:pt idx="0">
                  <c:v>331.62892622352081</c:v>
                </c:pt>
                <c:pt idx="1">
                  <c:v>487.33369783123749</c:v>
                </c:pt>
                <c:pt idx="2">
                  <c:v>301.66270783847983</c:v>
                </c:pt>
                <c:pt idx="3">
                  <c:v>2705.6672760511883</c:v>
                </c:pt>
                <c:pt idx="4">
                  <c:v>240.5109489051095</c:v>
                </c:pt>
                <c:pt idx="5">
                  <c:v>120.72905594743453</c:v>
                </c:pt>
              </c:numCache>
            </c:numRef>
          </c:val>
        </c:ser>
        <c:dLbls>
          <c:showLegendKey val="0"/>
          <c:showVal val="0"/>
          <c:showCatName val="0"/>
          <c:showSerName val="0"/>
          <c:showPercent val="0"/>
          <c:showBubbleSize val="0"/>
        </c:dLbls>
        <c:gapWidth val="150"/>
        <c:axId val="109190528"/>
        <c:axId val="109192320"/>
      </c:barChart>
      <c:catAx>
        <c:axId val="109190528"/>
        <c:scaling>
          <c:orientation val="minMax"/>
        </c:scaling>
        <c:delete val="0"/>
        <c:axPos val="b"/>
        <c:majorTickMark val="out"/>
        <c:minorTickMark val="none"/>
        <c:tickLblPos val="low"/>
        <c:crossAx val="109192320"/>
        <c:crosses val="autoZero"/>
        <c:auto val="1"/>
        <c:lblAlgn val="ctr"/>
        <c:lblOffset val="100"/>
        <c:noMultiLvlLbl val="0"/>
      </c:catAx>
      <c:valAx>
        <c:axId val="109192320"/>
        <c:scaling>
          <c:orientation val="minMax"/>
        </c:scaling>
        <c:delete val="0"/>
        <c:axPos val="l"/>
        <c:numFmt formatCode="0.00E+00" sourceLinked="1"/>
        <c:majorTickMark val="out"/>
        <c:minorTickMark val="none"/>
        <c:tickLblPos val="nextTo"/>
        <c:crossAx val="109190528"/>
        <c:crosses val="autoZero"/>
        <c:crossBetween val="between"/>
      </c:valAx>
      <c:spPr>
        <a:solidFill>
          <a:schemeClr val="lt1"/>
        </a:solidFill>
        <a:ln w="25400" cap="flat" cmpd="sng" algn="ctr">
          <a:solidFill>
            <a:schemeClr val="dk1"/>
          </a:solidFill>
          <a:prstDash val="solid"/>
        </a:ln>
        <a:effectLst/>
      </c:spPr>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barChart>
        <c:barDir val="col"/>
        <c:grouping val="clustered"/>
        <c:varyColors val="0"/>
        <c:ser>
          <c:idx val="0"/>
          <c:order val="0"/>
          <c:tx>
            <c:strRef>
              <c:f>'LCI and LCIA'!$E$30</c:f>
              <c:strCache>
                <c:ptCount val="1"/>
                <c:pt idx="0">
                  <c:v>Energy Intensity (kJ/kg methanol)</c:v>
                </c:pt>
              </c:strCache>
            </c:strRef>
          </c:tx>
          <c:invertIfNegative val="0"/>
          <c:cat>
            <c:strRef>
              <c:f>'LCI and LCIA'!$A$31:$A$36</c:f>
              <c:strCache>
                <c:ptCount val="6"/>
                <c:pt idx="0">
                  <c:v>Nerlov and Chokendorff, 1999</c:v>
                </c:pt>
                <c:pt idx="1">
                  <c:v>Toyir et al., 1998</c:v>
                </c:pt>
                <c:pt idx="2">
                  <c:v>Ushikoshi et al., 1998</c:v>
                </c:pt>
                <c:pt idx="3">
                  <c:v>Jun, et al., 1998</c:v>
                </c:pt>
                <c:pt idx="4">
                  <c:v>Bonivardi, et al., 1998</c:v>
                </c:pt>
                <c:pt idx="5">
                  <c:v>Conventional</c:v>
                </c:pt>
              </c:strCache>
            </c:strRef>
          </c:cat>
          <c:val>
            <c:numRef>
              <c:f>'LCI and LCIA'!$E$31:$E$36</c:f>
              <c:numCache>
                <c:formatCode>0.00E+00</c:formatCode>
                <c:ptCount val="6"/>
                <c:pt idx="0">
                  <c:v>24134.506939371804</c:v>
                </c:pt>
                <c:pt idx="1">
                  <c:v>37401.77692728267</c:v>
                </c:pt>
                <c:pt idx="2">
                  <c:v>21564.92417321396</c:v>
                </c:pt>
                <c:pt idx="3">
                  <c:v>18743.440585009139</c:v>
                </c:pt>
                <c:pt idx="4">
                  <c:v>16316.195255474451</c:v>
                </c:pt>
                <c:pt idx="5">
                  <c:v>10141.238709054016</c:v>
                </c:pt>
              </c:numCache>
            </c:numRef>
          </c:val>
        </c:ser>
        <c:dLbls>
          <c:showLegendKey val="0"/>
          <c:showVal val="0"/>
          <c:showCatName val="0"/>
          <c:showSerName val="0"/>
          <c:showPercent val="0"/>
          <c:showBubbleSize val="0"/>
        </c:dLbls>
        <c:gapWidth val="150"/>
        <c:axId val="109213568"/>
        <c:axId val="109215104"/>
      </c:barChart>
      <c:catAx>
        <c:axId val="109213568"/>
        <c:scaling>
          <c:orientation val="minMax"/>
        </c:scaling>
        <c:delete val="0"/>
        <c:axPos val="b"/>
        <c:majorTickMark val="out"/>
        <c:minorTickMark val="none"/>
        <c:tickLblPos val="low"/>
        <c:crossAx val="109215104"/>
        <c:crosses val="autoZero"/>
        <c:auto val="1"/>
        <c:lblAlgn val="ctr"/>
        <c:lblOffset val="100"/>
        <c:noMultiLvlLbl val="0"/>
      </c:catAx>
      <c:valAx>
        <c:axId val="109215104"/>
        <c:scaling>
          <c:orientation val="minMax"/>
        </c:scaling>
        <c:delete val="0"/>
        <c:axPos val="l"/>
        <c:numFmt formatCode="0.00E+00" sourceLinked="1"/>
        <c:majorTickMark val="out"/>
        <c:minorTickMark val="none"/>
        <c:tickLblPos val="nextTo"/>
        <c:crossAx val="109213568"/>
        <c:crosses val="autoZero"/>
        <c:crossBetween val="between"/>
      </c:valAx>
      <c:spPr>
        <a:solidFill>
          <a:schemeClr val="lt1"/>
        </a:solidFill>
        <a:ln w="25400" cap="flat" cmpd="sng" algn="ctr">
          <a:solidFill>
            <a:schemeClr val="dk1"/>
          </a:solidFill>
          <a:prstDash val="solid"/>
        </a:ln>
        <a:effectLst/>
      </c:spPr>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barChart>
        <c:barDir val="col"/>
        <c:grouping val="clustered"/>
        <c:varyColors val="0"/>
        <c:ser>
          <c:idx val="0"/>
          <c:order val="0"/>
          <c:tx>
            <c:strRef>
              <c:f>'LCI and LCIA'!$B$30</c:f>
              <c:strCache>
                <c:ptCount val="1"/>
                <c:pt idx="0">
                  <c:v>Global Warming Air (kg CO2 eq / kg methanol)</c:v>
                </c:pt>
              </c:strCache>
            </c:strRef>
          </c:tx>
          <c:invertIfNegative val="0"/>
          <c:cat>
            <c:strRef>
              <c:f>'LCI and LCIA'!$A$31:$A$36</c:f>
              <c:strCache>
                <c:ptCount val="6"/>
                <c:pt idx="0">
                  <c:v>Nerlov and Chokendorff, 1999</c:v>
                </c:pt>
                <c:pt idx="1">
                  <c:v>Toyir et al., 1998</c:v>
                </c:pt>
                <c:pt idx="2">
                  <c:v>Ushikoshi et al., 1998</c:v>
                </c:pt>
                <c:pt idx="3">
                  <c:v>Jun, et al., 1998</c:v>
                </c:pt>
                <c:pt idx="4">
                  <c:v>Bonivardi, et al., 1998</c:v>
                </c:pt>
                <c:pt idx="5">
                  <c:v>Conventional</c:v>
                </c:pt>
              </c:strCache>
            </c:strRef>
          </c:cat>
          <c:val>
            <c:numRef>
              <c:f>'LCI and LCIA'!$B$31:$B$36</c:f>
              <c:numCache>
                <c:formatCode>0.00E+00</c:formatCode>
                <c:ptCount val="6"/>
                <c:pt idx="0">
                  <c:v>-1.3794740686632578</c:v>
                </c:pt>
                <c:pt idx="1">
                  <c:v>-2.7592491343174776</c:v>
                </c:pt>
                <c:pt idx="2">
                  <c:v>-1.396857299470126</c:v>
                </c:pt>
                <c:pt idx="3">
                  <c:v>-1.4577696526508226</c:v>
                </c:pt>
                <c:pt idx="4">
                  <c:v>-1.4523722627737226</c:v>
                </c:pt>
                <c:pt idx="5">
                  <c:v>-9.7427403613875736</c:v>
                </c:pt>
              </c:numCache>
            </c:numRef>
          </c:val>
        </c:ser>
        <c:dLbls>
          <c:showLegendKey val="0"/>
          <c:showVal val="0"/>
          <c:showCatName val="0"/>
          <c:showSerName val="0"/>
          <c:showPercent val="0"/>
          <c:showBubbleSize val="0"/>
        </c:dLbls>
        <c:gapWidth val="150"/>
        <c:axId val="104604032"/>
        <c:axId val="104605568"/>
      </c:barChart>
      <c:catAx>
        <c:axId val="104604032"/>
        <c:scaling>
          <c:orientation val="minMax"/>
        </c:scaling>
        <c:delete val="0"/>
        <c:axPos val="b"/>
        <c:majorTickMark val="out"/>
        <c:minorTickMark val="none"/>
        <c:tickLblPos val="high"/>
        <c:crossAx val="104605568"/>
        <c:crosses val="autoZero"/>
        <c:auto val="1"/>
        <c:lblAlgn val="ctr"/>
        <c:lblOffset val="100"/>
        <c:noMultiLvlLbl val="0"/>
      </c:catAx>
      <c:valAx>
        <c:axId val="104605568"/>
        <c:scaling>
          <c:orientation val="minMax"/>
        </c:scaling>
        <c:delete val="0"/>
        <c:axPos val="l"/>
        <c:numFmt formatCode="0.00E+00" sourceLinked="1"/>
        <c:majorTickMark val="out"/>
        <c:minorTickMark val="none"/>
        <c:tickLblPos val="nextTo"/>
        <c:crossAx val="104604032"/>
        <c:crosses val="autoZero"/>
        <c:crossBetween val="between"/>
      </c:valAx>
      <c:spPr>
        <a:solidFill>
          <a:schemeClr val="lt1"/>
        </a:solidFill>
        <a:ln w="25400" cap="flat" cmpd="sng" algn="ctr">
          <a:solidFill>
            <a:schemeClr val="dk1"/>
          </a:solidFill>
          <a:prstDash val="solid"/>
        </a:ln>
        <a:effectLst/>
      </c:spPr>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barChart>
        <c:barDir val="col"/>
        <c:grouping val="clustered"/>
        <c:varyColors val="0"/>
        <c:ser>
          <c:idx val="0"/>
          <c:order val="0"/>
          <c:tx>
            <c:strRef>
              <c:f>'LCI and LCIA'!$C$30</c:f>
              <c:strCache>
                <c:ptCount val="1"/>
                <c:pt idx="0">
                  <c:v>HH Particulate Air (PM2.5 eq / kg methanol)</c:v>
                </c:pt>
              </c:strCache>
            </c:strRef>
          </c:tx>
          <c:invertIfNegative val="0"/>
          <c:cat>
            <c:strRef>
              <c:f>'LCI and LCIA'!$A$31:$A$36</c:f>
              <c:strCache>
                <c:ptCount val="6"/>
                <c:pt idx="0">
                  <c:v>Nerlov and Chokendorff, 1999</c:v>
                </c:pt>
                <c:pt idx="1">
                  <c:v>Toyir et al., 1998</c:v>
                </c:pt>
                <c:pt idx="2">
                  <c:v>Ushikoshi et al., 1998</c:v>
                </c:pt>
                <c:pt idx="3">
                  <c:v>Jun, et al., 1998</c:v>
                </c:pt>
                <c:pt idx="4">
                  <c:v>Bonivardi, et al., 1998</c:v>
                </c:pt>
                <c:pt idx="5">
                  <c:v>Conventional</c:v>
                </c:pt>
              </c:strCache>
            </c:strRef>
          </c:cat>
          <c:val>
            <c:numRef>
              <c:f>'LCI and LCIA'!$C$31:$C$36</c:f>
              <c:numCache>
                <c:formatCode>0.00E+00</c:formatCode>
                <c:ptCount val="6"/>
                <c:pt idx="0">
                  <c:v>0</c:v>
                </c:pt>
                <c:pt idx="1">
                  <c:v>3.1259486057955165E-4</c:v>
                </c:pt>
                <c:pt idx="2">
                  <c:v>3.8052256532066504E-6</c:v>
                </c:pt>
                <c:pt idx="3">
                  <c:v>0</c:v>
                </c:pt>
                <c:pt idx="4">
                  <c:v>1.6416277372262772E-5</c:v>
                </c:pt>
                <c:pt idx="5">
                  <c:v>2.3340032853415789E-7</c:v>
                </c:pt>
              </c:numCache>
            </c:numRef>
          </c:val>
        </c:ser>
        <c:dLbls>
          <c:showLegendKey val="0"/>
          <c:showVal val="0"/>
          <c:showCatName val="0"/>
          <c:showSerName val="0"/>
          <c:showPercent val="0"/>
          <c:showBubbleSize val="0"/>
        </c:dLbls>
        <c:gapWidth val="150"/>
        <c:axId val="104630912"/>
        <c:axId val="104644992"/>
      </c:barChart>
      <c:catAx>
        <c:axId val="104630912"/>
        <c:scaling>
          <c:orientation val="minMax"/>
        </c:scaling>
        <c:delete val="0"/>
        <c:axPos val="b"/>
        <c:majorTickMark val="out"/>
        <c:minorTickMark val="none"/>
        <c:tickLblPos val="low"/>
        <c:crossAx val="104644992"/>
        <c:crosses val="autoZero"/>
        <c:auto val="1"/>
        <c:lblAlgn val="ctr"/>
        <c:lblOffset val="100"/>
        <c:noMultiLvlLbl val="0"/>
      </c:catAx>
      <c:valAx>
        <c:axId val="104644992"/>
        <c:scaling>
          <c:orientation val="minMax"/>
        </c:scaling>
        <c:delete val="0"/>
        <c:axPos val="l"/>
        <c:numFmt formatCode="0.00E+00" sourceLinked="1"/>
        <c:majorTickMark val="out"/>
        <c:minorTickMark val="none"/>
        <c:tickLblPos val="nextTo"/>
        <c:crossAx val="104630912"/>
        <c:crosses val="autoZero"/>
        <c:crossBetween val="between"/>
      </c:valAx>
      <c:spPr>
        <a:solidFill>
          <a:schemeClr val="lt1"/>
        </a:solidFill>
        <a:ln w="25400" cap="flat" cmpd="sng" algn="ctr">
          <a:solidFill>
            <a:schemeClr val="dk1"/>
          </a:solidFill>
          <a:prstDash val="solid"/>
        </a:ln>
        <a:effectLst/>
      </c:spPr>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overlay val="0"/>
    </c:title>
    <c:autoTitleDeleted val="0"/>
    <c:plotArea>
      <c:layout/>
      <c:barChart>
        <c:barDir val="col"/>
        <c:grouping val="clustered"/>
        <c:varyColors val="0"/>
        <c:ser>
          <c:idx val="0"/>
          <c:order val="0"/>
          <c:tx>
            <c:strRef>
              <c:f>'LCI and LCIA'!$D$30</c:f>
              <c:strCache>
                <c:ptCount val="1"/>
                <c:pt idx="0">
                  <c:v>Smog Air (kg O3 eq / kg methanol)</c:v>
                </c:pt>
              </c:strCache>
            </c:strRef>
          </c:tx>
          <c:invertIfNegative val="0"/>
          <c:cat>
            <c:strRef>
              <c:f>'LCI and LCIA'!$A$31:$A$36</c:f>
              <c:strCache>
                <c:ptCount val="6"/>
                <c:pt idx="0">
                  <c:v>Nerlov and Chokendorff, 1999</c:v>
                </c:pt>
                <c:pt idx="1">
                  <c:v>Toyir et al., 1998</c:v>
                </c:pt>
                <c:pt idx="2">
                  <c:v>Ushikoshi et al., 1998</c:v>
                </c:pt>
                <c:pt idx="3">
                  <c:v>Jun, et al., 1998</c:v>
                </c:pt>
                <c:pt idx="4">
                  <c:v>Bonivardi, et al., 1998</c:v>
                </c:pt>
                <c:pt idx="5">
                  <c:v>Conventional</c:v>
                </c:pt>
              </c:strCache>
            </c:strRef>
          </c:cat>
          <c:val>
            <c:numRef>
              <c:f>'LCI and LCIA'!$D$31:$D$36</c:f>
              <c:numCache>
                <c:formatCode>0.00E+00</c:formatCode>
                <c:ptCount val="6"/>
                <c:pt idx="0">
                  <c:v>0.67200000000000004</c:v>
                </c:pt>
                <c:pt idx="1">
                  <c:v>0.72082099507927833</c:v>
                </c:pt>
                <c:pt idx="2">
                  <c:v>0.67259429928741099</c:v>
                </c:pt>
                <c:pt idx="3">
                  <c:v>0.67200000000000004</c:v>
                </c:pt>
                <c:pt idx="4">
                  <c:v>0.67456389051094889</c:v>
                </c:pt>
                <c:pt idx="5">
                  <c:v>0.67203645241086096</c:v>
                </c:pt>
              </c:numCache>
            </c:numRef>
          </c:val>
        </c:ser>
        <c:dLbls>
          <c:showLegendKey val="0"/>
          <c:showVal val="0"/>
          <c:showCatName val="0"/>
          <c:showSerName val="0"/>
          <c:showPercent val="0"/>
          <c:showBubbleSize val="0"/>
        </c:dLbls>
        <c:gapWidth val="150"/>
        <c:axId val="111498368"/>
        <c:axId val="111499904"/>
      </c:barChart>
      <c:catAx>
        <c:axId val="111498368"/>
        <c:scaling>
          <c:orientation val="minMax"/>
        </c:scaling>
        <c:delete val="0"/>
        <c:axPos val="b"/>
        <c:majorTickMark val="out"/>
        <c:minorTickMark val="none"/>
        <c:tickLblPos val="low"/>
        <c:crossAx val="111499904"/>
        <c:crosses val="autoZero"/>
        <c:auto val="1"/>
        <c:lblAlgn val="ctr"/>
        <c:lblOffset val="100"/>
        <c:noMultiLvlLbl val="0"/>
      </c:catAx>
      <c:valAx>
        <c:axId val="111499904"/>
        <c:scaling>
          <c:orientation val="minMax"/>
        </c:scaling>
        <c:delete val="0"/>
        <c:axPos val="l"/>
        <c:numFmt formatCode="0.00E+00" sourceLinked="1"/>
        <c:majorTickMark val="out"/>
        <c:minorTickMark val="none"/>
        <c:tickLblPos val="nextTo"/>
        <c:crossAx val="111498368"/>
        <c:crosses val="autoZero"/>
        <c:crossBetween val="between"/>
      </c:valAx>
      <c:spPr>
        <a:solidFill>
          <a:schemeClr val="lt1"/>
        </a:solidFill>
        <a:ln w="25400" cap="flat" cmpd="sng" algn="ctr">
          <a:solidFill>
            <a:schemeClr val="dk1"/>
          </a:solidFill>
          <a:prstDash val="solid"/>
        </a:ln>
        <a:effectLst/>
      </c:spPr>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6_2" csCatId="accent6" phldr="1"/>
      <dgm:spPr/>
    </dgm:pt>
    <dgm:pt modelId="{C1DB4AA4-3038-4378-87FB-F32BE988A1A3}">
      <dgm:prSet phldrT="[Text]" custT="1"/>
      <dgm:spPr/>
      <dgm:t>
        <a:bodyPr/>
        <a:lstStyle/>
        <a:p>
          <a:r>
            <a:rPr lang="en-US" sz="1100" dirty="0" smtClean="0"/>
            <a:t>Corn Cultivation</a:t>
          </a:r>
          <a:endParaRPr lang="en-US" sz="1100" dirty="0"/>
        </a:p>
      </dgm:t>
    </dgm:pt>
    <dgm:pt modelId="{DD77CFF4-F6FB-4772-BF42-7ADF42061921}" type="parTrans" cxnId="{FAE8CD40-F186-4A07-84FE-E0EBD0D90414}">
      <dgm:prSet/>
      <dgm:spPr/>
      <dgm:t>
        <a:bodyPr/>
        <a:lstStyle/>
        <a:p>
          <a:endParaRPr lang="en-US" sz="2800"/>
        </a:p>
      </dgm:t>
    </dgm:pt>
    <dgm:pt modelId="{0325E532-E92E-4623-8294-C43D8EBBA461}" type="sibTrans" cxnId="{FAE8CD40-F186-4A07-84FE-E0EBD0D90414}">
      <dgm:prSet/>
      <dgm:spPr/>
      <dgm:t>
        <a:bodyPr/>
        <a:lstStyle/>
        <a:p>
          <a:endParaRPr lang="en-US" sz="2800"/>
        </a:p>
      </dgm:t>
    </dgm:pt>
    <dgm:pt modelId="{DF26B4BE-42E0-43B0-B4AA-8671A4D42155}">
      <dgm:prSet phldrT="[Text]" custT="1"/>
      <dgm:spPr/>
      <dgm:t>
        <a:bodyPr/>
        <a:lstStyle/>
        <a:p>
          <a:r>
            <a:rPr lang="en-US" sz="1100" dirty="0" smtClean="0"/>
            <a:t>Corn Stover Collection</a:t>
          </a:r>
          <a:endParaRPr lang="en-US" sz="1100" dirty="0"/>
        </a:p>
      </dgm:t>
    </dgm:pt>
    <dgm:pt modelId="{D9099245-A6FE-4342-BFC3-6EC99F4550C9}" type="parTrans" cxnId="{D8BE0874-D634-43D9-A2A3-E715EC1B94BF}">
      <dgm:prSet/>
      <dgm:spPr/>
      <dgm:t>
        <a:bodyPr/>
        <a:lstStyle/>
        <a:p>
          <a:endParaRPr lang="en-US" sz="2800"/>
        </a:p>
      </dgm:t>
    </dgm:pt>
    <dgm:pt modelId="{F5B4F567-5E84-40D7-945B-A70F1F055600}" type="sibTrans" cxnId="{D8BE0874-D634-43D9-A2A3-E715EC1B94BF}">
      <dgm:prSet/>
      <dgm:spPr/>
      <dgm:t>
        <a:bodyPr/>
        <a:lstStyle/>
        <a:p>
          <a:endParaRPr lang="en-US" sz="2800"/>
        </a:p>
      </dgm:t>
    </dgm:pt>
    <dgm:pt modelId="{064B27A0-6914-4720-9991-BCF4BA1EEFAB}">
      <dgm:prSet phldrT="[Text]" custT="1"/>
      <dgm:spPr/>
      <dgm:t>
        <a:bodyPr/>
        <a:lstStyle/>
        <a:p>
          <a:r>
            <a:rPr lang="en-US" sz="1100" dirty="0" smtClean="0"/>
            <a:t>Corn Stover Transport</a:t>
          </a:r>
          <a:endParaRPr lang="en-US" sz="1100" dirty="0"/>
        </a:p>
      </dgm:t>
    </dgm:pt>
    <dgm:pt modelId="{B0F96C0D-1893-42BC-8FD2-6DBA6573D04E}" type="parTrans" cxnId="{EF79A7C5-EAC8-410C-A620-FEDDD9677C0A}">
      <dgm:prSet/>
      <dgm:spPr/>
      <dgm:t>
        <a:bodyPr/>
        <a:lstStyle/>
        <a:p>
          <a:endParaRPr lang="en-US" sz="2800"/>
        </a:p>
      </dgm:t>
    </dgm:pt>
    <dgm:pt modelId="{001B1F3A-1BE5-4105-B28A-A6B3DE3A8F5F}" type="sibTrans" cxnId="{EF79A7C5-EAC8-410C-A620-FEDDD9677C0A}">
      <dgm:prSet/>
      <dgm:spPr/>
      <dgm:t>
        <a:bodyPr/>
        <a:lstStyle/>
        <a:p>
          <a:endParaRPr lang="en-US" sz="2800"/>
        </a:p>
      </dgm:t>
    </dgm:pt>
    <dgm:pt modelId="{93B1EBC0-7FDF-4ADB-87E5-95CF6CDE3807}">
      <dgm:prSet phldrT="[Text]" custT="1"/>
      <dgm:spPr/>
      <dgm:t>
        <a:bodyPr/>
        <a:lstStyle/>
        <a:p>
          <a:r>
            <a:rPr lang="en-US" sz="1600" b="1" dirty="0" smtClean="0"/>
            <a:t>Ethanol Facility</a:t>
          </a:r>
          <a:endParaRPr lang="en-US" sz="1600" b="1" dirty="0"/>
        </a:p>
      </dgm:t>
    </dgm:pt>
    <dgm:pt modelId="{B56D5868-6CFD-4149-BA23-F30F2278824F}" type="parTrans" cxnId="{6808D29A-1375-4650-8228-72BACD140069}">
      <dgm:prSet/>
      <dgm:spPr/>
      <dgm:t>
        <a:bodyPr/>
        <a:lstStyle/>
        <a:p>
          <a:endParaRPr lang="en-US" sz="2800"/>
        </a:p>
      </dgm:t>
    </dgm:pt>
    <dgm:pt modelId="{20ADF6C7-E5BE-4AF5-9956-7D9F61900A71}" type="sibTrans" cxnId="{6808D29A-1375-4650-8228-72BACD140069}">
      <dgm:prSet/>
      <dgm:spPr/>
      <dgm:t>
        <a:bodyPr/>
        <a:lstStyle/>
        <a:p>
          <a:endParaRPr lang="en-US" sz="2800"/>
        </a:p>
      </dgm:t>
    </dgm:pt>
    <dgm:pt modelId="{B8A8A896-A457-4C32-BBEF-F63EF98637E8}">
      <dgm:prSet phldrT="[Text]" custT="1"/>
      <dgm:spPr/>
      <dgm:t>
        <a:bodyPr/>
        <a:lstStyle/>
        <a:p>
          <a:r>
            <a:rPr lang="en-US" sz="1100" dirty="0" smtClean="0"/>
            <a:t>Ethanol Transport</a:t>
          </a:r>
          <a:endParaRPr lang="en-US" sz="1100" dirty="0"/>
        </a:p>
      </dgm:t>
    </dgm:pt>
    <dgm:pt modelId="{588269D0-3F14-45DF-8AAC-D0B707F0D900}" type="parTrans" cxnId="{75AA0052-71BE-467F-B638-B08662AC4407}">
      <dgm:prSet/>
      <dgm:spPr/>
      <dgm:t>
        <a:bodyPr/>
        <a:lstStyle/>
        <a:p>
          <a:endParaRPr lang="en-US" sz="2800"/>
        </a:p>
      </dgm:t>
    </dgm:pt>
    <dgm:pt modelId="{BE63734F-7887-4294-97E3-95FBFCDE5D10}" type="sibTrans" cxnId="{75AA0052-71BE-467F-B638-B08662AC4407}">
      <dgm:prSet/>
      <dgm:spPr/>
      <dgm:t>
        <a:bodyPr/>
        <a:lstStyle/>
        <a:p>
          <a:endParaRPr lang="en-US" sz="2800"/>
        </a:p>
      </dgm:t>
    </dgm:pt>
    <dgm:pt modelId="{35F1A768-C1E3-4809-8DB6-D035A7065D90}">
      <dgm:prSet phldrT="[Text]" custT="1"/>
      <dgm:spPr/>
      <dgm:t>
        <a:bodyPr/>
        <a:lstStyle/>
        <a:p>
          <a:r>
            <a:rPr lang="en-US" sz="1100" dirty="0" smtClean="0"/>
            <a:t>Ethanol Blending with Gasoline</a:t>
          </a:r>
          <a:endParaRPr lang="en-US" sz="1100" dirty="0"/>
        </a:p>
      </dgm:t>
    </dgm:pt>
    <dgm:pt modelId="{8AC498AD-5F6D-44AF-9247-698C6C2ECE2F}" type="parTrans" cxnId="{E3450223-2185-434A-89AD-EE5BB2C8A6D4}">
      <dgm:prSet/>
      <dgm:spPr/>
      <dgm:t>
        <a:bodyPr/>
        <a:lstStyle/>
        <a:p>
          <a:endParaRPr lang="en-US" sz="2800"/>
        </a:p>
      </dgm:t>
    </dgm:pt>
    <dgm:pt modelId="{9855C964-1012-493B-A987-156288F94D36}" type="sibTrans" cxnId="{E3450223-2185-434A-89AD-EE5BB2C8A6D4}">
      <dgm:prSet/>
      <dgm:spPr/>
      <dgm:t>
        <a:bodyPr/>
        <a:lstStyle/>
        <a:p>
          <a:endParaRPr lang="en-US" sz="2800"/>
        </a:p>
      </dgm:t>
    </dgm:pt>
    <dgm:pt modelId="{3409A7BE-ADD2-4520-83C8-5073B3CE08B7}">
      <dgm:prSet phldrT="[Text]" custT="1"/>
      <dgm:spPr/>
      <dgm:t>
        <a:bodyPr/>
        <a:lstStyle/>
        <a:p>
          <a:r>
            <a:rPr lang="en-US" sz="1100" dirty="0" smtClean="0"/>
            <a:t>Fuel Distribution</a:t>
          </a:r>
          <a:endParaRPr lang="en-US" sz="1100" dirty="0"/>
        </a:p>
      </dgm:t>
    </dgm:pt>
    <dgm:pt modelId="{77963B6F-4DEB-4FEA-894D-FFDB2FAC3BC2}" type="parTrans" cxnId="{6B5DAEE1-9095-415F-AAA3-9CA077481D92}">
      <dgm:prSet/>
      <dgm:spPr/>
      <dgm:t>
        <a:bodyPr/>
        <a:lstStyle/>
        <a:p>
          <a:endParaRPr lang="en-US" sz="2800"/>
        </a:p>
      </dgm:t>
    </dgm:pt>
    <dgm:pt modelId="{2397A196-791E-46CC-A820-ACC6D35C1E99}" type="sibTrans" cxnId="{6B5DAEE1-9095-415F-AAA3-9CA077481D92}">
      <dgm:prSet/>
      <dgm:spPr/>
      <dgm:t>
        <a:bodyPr/>
        <a:lstStyle/>
        <a:p>
          <a:endParaRPr lang="en-US" sz="2800"/>
        </a:p>
      </dgm:t>
    </dgm:pt>
    <dgm:pt modelId="{54D4FA73-7895-49F5-AADF-C206D164B0ED}">
      <dgm:prSet phldrT="[Text]" custT="1"/>
      <dgm:spPr/>
      <dgm:t>
        <a:bodyPr/>
        <a:lstStyle/>
        <a:p>
          <a:r>
            <a:rPr lang="en-US" sz="1100" dirty="0" smtClean="0"/>
            <a:t>Fuel End-use in Cars</a:t>
          </a:r>
          <a:endParaRPr lang="en-US" sz="1100" dirty="0"/>
        </a:p>
      </dgm:t>
    </dgm:pt>
    <dgm:pt modelId="{D934246B-F7EE-405C-8C81-E0B9D7B3A56C}" type="parTrans" cxnId="{D005CA80-AE17-4366-B5E1-468D7FD0D59B}">
      <dgm:prSet/>
      <dgm:spPr/>
      <dgm:t>
        <a:bodyPr/>
        <a:lstStyle/>
        <a:p>
          <a:endParaRPr lang="en-US" sz="2800"/>
        </a:p>
      </dgm:t>
    </dgm:pt>
    <dgm:pt modelId="{8A2B4ABC-A20F-40C1-9868-AB1EDDB7F99D}" type="sibTrans" cxnId="{D005CA80-AE17-4366-B5E1-468D7FD0D59B}">
      <dgm:prSet/>
      <dgm:spPr/>
      <dgm:t>
        <a:bodyPr/>
        <a:lstStyle/>
        <a:p>
          <a:endParaRPr lang="en-US" sz="28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E495D6BC-9FB4-4FC5-AC7B-E8F847C7AA5B}" type="pres">
      <dgm:prSet presAssocID="{54D4FA73-7895-49F5-AADF-C206D164B0ED}" presName="Accent8" presStyleCnt="0"/>
      <dgm:spPr/>
    </dgm:pt>
    <dgm:pt modelId="{AB670E13-D8CE-4E65-8B1B-AC8DAC5BC993}" type="pres">
      <dgm:prSet presAssocID="{54D4FA73-7895-49F5-AADF-C206D164B0ED}" presName="Accent" presStyleLbl="node1" presStyleIdx="0" presStyleCnt="8"/>
      <dgm:spPr/>
    </dgm:pt>
    <dgm:pt modelId="{E73602F7-6A2C-4658-AECE-DFD948084BEE}" type="pres">
      <dgm:prSet presAssocID="{54D4FA73-7895-49F5-AADF-C206D164B0ED}" presName="ParentBackground8" presStyleCnt="0"/>
      <dgm:spPr/>
    </dgm:pt>
    <dgm:pt modelId="{4EB89BB5-191F-42C0-9949-8062B3BECBEF}" type="pres">
      <dgm:prSet presAssocID="{54D4FA73-7895-49F5-AADF-C206D164B0ED}" presName="ParentBackground" presStyleLbl="fgAcc1" presStyleIdx="0" presStyleCnt="8"/>
      <dgm:spPr/>
      <dgm:t>
        <a:bodyPr/>
        <a:lstStyle/>
        <a:p>
          <a:endParaRPr lang="en-US"/>
        </a:p>
      </dgm:t>
    </dgm:pt>
    <dgm:pt modelId="{FCD851CE-EA4F-445D-B84A-44AF9CDFEE6E}" type="pres">
      <dgm:prSet presAssocID="{54D4FA73-7895-49F5-AADF-C206D164B0ED}" presName="Parent8" presStyleLbl="revTx" presStyleIdx="0" presStyleCnt="0">
        <dgm:presLayoutVars>
          <dgm:chMax val="1"/>
          <dgm:chPref val="1"/>
          <dgm:bulletEnabled val="1"/>
        </dgm:presLayoutVars>
      </dgm:prSet>
      <dgm:spPr/>
      <dgm:t>
        <a:bodyPr/>
        <a:lstStyle/>
        <a:p>
          <a:endParaRPr lang="en-US"/>
        </a:p>
      </dgm:t>
    </dgm:pt>
    <dgm:pt modelId="{9E244311-5780-4DBF-8F22-EFD787FADA00}" type="pres">
      <dgm:prSet presAssocID="{3409A7BE-ADD2-4520-83C8-5073B3CE08B7}" presName="Accent7" presStyleCnt="0"/>
      <dgm:spPr/>
    </dgm:pt>
    <dgm:pt modelId="{CB5F42B5-52B1-459D-B962-E0440112667C}" type="pres">
      <dgm:prSet presAssocID="{3409A7BE-ADD2-4520-83C8-5073B3CE08B7}" presName="Accent" presStyleLbl="node1" presStyleIdx="1" presStyleCnt="8"/>
      <dgm:spPr/>
    </dgm:pt>
    <dgm:pt modelId="{B1E24E4C-1481-4166-8E02-6663FA276E4A}" type="pres">
      <dgm:prSet presAssocID="{3409A7BE-ADD2-4520-83C8-5073B3CE08B7}" presName="ParentBackground7" presStyleCnt="0"/>
      <dgm:spPr/>
    </dgm:pt>
    <dgm:pt modelId="{2B7C14EF-1331-4B19-B8BF-154098595E44}" type="pres">
      <dgm:prSet presAssocID="{3409A7BE-ADD2-4520-83C8-5073B3CE08B7}" presName="ParentBackground" presStyleLbl="fgAcc1" presStyleIdx="1" presStyleCnt="8"/>
      <dgm:spPr/>
      <dgm:t>
        <a:bodyPr/>
        <a:lstStyle/>
        <a:p>
          <a:endParaRPr lang="en-US"/>
        </a:p>
      </dgm:t>
    </dgm:pt>
    <dgm:pt modelId="{EA3A792A-39CF-48E6-A6E8-609CD145C801}" type="pres">
      <dgm:prSet presAssocID="{3409A7BE-ADD2-4520-83C8-5073B3CE08B7}" presName="Parent7" presStyleLbl="revTx" presStyleIdx="0" presStyleCnt="0">
        <dgm:presLayoutVars>
          <dgm:chMax val="1"/>
          <dgm:chPref val="1"/>
          <dgm:bulletEnabled val="1"/>
        </dgm:presLayoutVars>
      </dgm:prSet>
      <dgm:spPr/>
      <dgm:t>
        <a:bodyPr/>
        <a:lstStyle/>
        <a:p>
          <a:endParaRPr lang="en-US"/>
        </a:p>
      </dgm:t>
    </dgm:pt>
    <dgm:pt modelId="{703AF59B-A0DC-4AD5-9950-5D8EFA056F9D}" type="pres">
      <dgm:prSet presAssocID="{35F1A768-C1E3-4809-8DB6-D035A7065D90}" presName="Accent6" presStyleCnt="0"/>
      <dgm:spPr/>
    </dgm:pt>
    <dgm:pt modelId="{A50E670C-2B06-4D6E-8FD5-2B64323D5367}" type="pres">
      <dgm:prSet presAssocID="{35F1A768-C1E3-4809-8DB6-D035A7065D90}" presName="Accent" presStyleLbl="node1" presStyleIdx="2" presStyleCnt="8"/>
      <dgm:spPr/>
    </dgm:pt>
    <dgm:pt modelId="{545ACE5B-4215-4B14-A8A1-192014C0B303}" type="pres">
      <dgm:prSet presAssocID="{35F1A768-C1E3-4809-8DB6-D035A7065D90}" presName="ParentBackground6" presStyleCnt="0"/>
      <dgm:spPr/>
    </dgm:pt>
    <dgm:pt modelId="{9A3CD3BB-0FBC-4B64-AA34-456CE4483673}" type="pres">
      <dgm:prSet presAssocID="{35F1A768-C1E3-4809-8DB6-D035A7065D90}" presName="ParentBackground" presStyleLbl="fgAcc1" presStyleIdx="2" presStyleCnt="8"/>
      <dgm:spPr/>
      <dgm:t>
        <a:bodyPr/>
        <a:lstStyle/>
        <a:p>
          <a:endParaRPr lang="en-US"/>
        </a:p>
      </dgm:t>
    </dgm:pt>
    <dgm:pt modelId="{CE39F0F6-2138-42F1-A4F0-99A06A3885EC}" type="pres">
      <dgm:prSet presAssocID="{35F1A768-C1E3-4809-8DB6-D035A7065D90}" presName="Parent6" presStyleLbl="revTx" presStyleIdx="0" presStyleCnt="0">
        <dgm:presLayoutVars>
          <dgm:chMax val="1"/>
          <dgm:chPref val="1"/>
          <dgm:bulletEnabled val="1"/>
        </dgm:presLayoutVars>
      </dgm:prSet>
      <dgm:spPr/>
      <dgm:t>
        <a:bodyPr/>
        <a:lstStyle/>
        <a:p>
          <a:endParaRPr lang="en-US"/>
        </a:p>
      </dgm:t>
    </dgm:pt>
    <dgm:pt modelId="{0B40FBFA-E990-4AD8-9FE6-04EFB3CD4C46}" type="pres">
      <dgm:prSet presAssocID="{B8A8A896-A457-4C32-BBEF-F63EF98637E8}" presName="Accent5" presStyleCnt="0"/>
      <dgm:spPr/>
    </dgm:pt>
    <dgm:pt modelId="{EA2298AD-372E-44B6-AB62-9DB2A38BB04A}" type="pres">
      <dgm:prSet presAssocID="{B8A8A896-A457-4C32-BBEF-F63EF98637E8}" presName="Accent" presStyleLbl="node1" presStyleIdx="3" presStyleCnt="8"/>
      <dgm:spPr/>
    </dgm:pt>
    <dgm:pt modelId="{9D0A6FB5-0E4A-42A8-8841-4D37FDC22998}" type="pres">
      <dgm:prSet presAssocID="{B8A8A896-A457-4C32-BBEF-F63EF98637E8}" presName="ParentBackground5" presStyleCnt="0"/>
      <dgm:spPr/>
    </dgm:pt>
    <dgm:pt modelId="{1C53B51F-A99E-4FF0-933E-047ED1A72AB2}" type="pres">
      <dgm:prSet presAssocID="{B8A8A896-A457-4C32-BBEF-F63EF98637E8}" presName="ParentBackground" presStyleLbl="fgAcc1" presStyleIdx="3" presStyleCnt="8"/>
      <dgm:spPr/>
      <dgm:t>
        <a:bodyPr/>
        <a:lstStyle/>
        <a:p>
          <a:endParaRPr lang="en-US"/>
        </a:p>
      </dgm:t>
    </dgm:pt>
    <dgm:pt modelId="{ADB40123-87BC-428E-9B0C-31DBFE61A961}" type="pres">
      <dgm:prSet presAssocID="{B8A8A896-A457-4C32-BBEF-F63EF98637E8}" presName="Parent5" presStyleLbl="revTx" presStyleIdx="0" presStyleCnt="0">
        <dgm:presLayoutVars>
          <dgm:chMax val="1"/>
          <dgm:chPref val="1"/>
          <dgm:bulletEnabled val="1"/>
        </dgm:presLayoutVars>
      </dgm:prSet>
      <dgm:spPr/>
      <dgm:t>
        <a:bodyPr/>
        <a:lstStyle/>
        <a:p>
          <a:endParaRPr lang="en-US"/>
        </a:p>
      </dgm:t>
    </dgm:pt>
    <dgm:pt modelId="{97868416-A03D-489F-AA5D-70F475B90DE4}" type="pres">
      <dgm:prSet presAssocID="{93B1EBC0-7FDF-4ADB-87E5-95CF6CDE3807}" presName="Accent4" presStyleCnt="0"/>
      <dgm:spPr/>
    </dgm:pt>
    <dgm:pt modelId="{F2216DDD-61FB-4E9D-8BEF-EFDE91EFD6CE}" type="pres">
      <dgm:prSet presAssocID="{93B1EBC0-7FDF-4ADB-87E5-95CF6CDE3807}" presName="Accent" presStyleLbl="node1" presStyleIdx="4" presStyleCnt="8"/>
      <dgm:spPr/>
    </dgm:pt>
    <dgm:pt modelId="{88D8ECCF-D4B4-4283-B392-C6DDDBDC3AA1}" type="pres">
      <dgm:prSet presAssocID="{93B1EBC0-7FDF-4ADB-87E5-95CF6CDE3807}" presName="ParentBackground4" presStyleCnt="0"/>
      <dgm:spPr/>
    </dgm:pt>
    <dgm:pt modelId="{C2FAD332-6200-43B9-9732-D980DFF034E1}" type="pres">
      <dgm:prSet presAssocID="{93B1EBC0-7FDF-4ADB-87E5-95CF6CDE3807}" presName="ParentBackground" presStyleLbl="fgAcc1" presStyleIdx="4" presStyleCnt="8"/>
      <dgm:spPr/>
      <dgm:t>
        <a:bodyPr/>
        <a:lstStyle/>
        <a:p>
          <a:endParaRPr lang="en-US"/>
        </a:p>
      </dgm:t>
    </dgm:pt>
    <dgm:pt modelId="{3114F0ED-361C-45C0-9AD8-061A9BB77B6B}" type="pres">
      <dgm:prSet presAssocID="{93B1EBC0-7FDF-4ADB-87E5-95CF6CDE3807}" presName="Parent4" presStyleLbl="revTx" presStyleIdx="0" presStyleCnt="0">
        <dgm:presLayoutVars>
          <dgm:chMax val="1"/>
          <dgm:chPref val="1"/>
          <dgm:bulletEnabled val="1"/>
        </dgm:presLayoutVars>
      </dgm:prSet>
      <dgm:spPr/>
      <dgm:t>
        <a:bodyPr/>
        <a:lstStyle/>
        <a:p>
          <a:endParaRPr lang="en-US"/>
        </a:p>
      </dgm:t>
    </dgm:pt>
    <dgm:pt modelId="{5DA085F1-2D6E-4859-982E-8A8462AFBCE0}" type="pres">
      <dgm:prSet presAssocID="{064B27A0-6914-4720-9991-BCF4BA1EEFAB}" presName="Accent3" presStyleCnt="0"/>
      <dgm:spPr/>
    </dgm:pt>
    <dgm:pt modelId="{236C7FE5-C0FC-47D0-A988-F8B4C67F27D5}" type="pres">
      <dgm:prSet presAssocID="{064B27A0-6914-4720-9991-BCF4BA1EEFAB}" presName="Accent" presStyleLbl="node1" presStyleIdx="5" presStyleCnt="8"/>
      <dgm:spPr/>
    </dgm:pt>
    <dgm:pt modelId="{206D8317-6BA3-46C8-A5A2-D25A580D15F3}" type="pres">
      <dgm:prSet presAssocID="{064B27A0-6914-4720-9991-BCF4BA1EEFAB}" presName="ParentBackground3" presStyleCnt="0"/>
      <dgm:spPr/>
    </dgm:pt>
    <dgm:pt modelId="{6F74329F-9469-4599-B9EB-E11DBADA7520}" type="pres">
      <dgm:prSet presAssocID="{064B27A0-6914-4720-9991-BCF4BA1EEFAB}" presName="ParentBackground" presStyleLbl="fgAcc1" presStyleIdx="5" presStyleCnt="8"/>
      <dgm:spPr/>
      <dgm:t>
        <a:bodyPr/>
        <a:lstStyle/>
        <a:p>
          <a:endParaRPr lang="en-US"/>
        </a:p>
      </dgm:t>
    </dgm:pt>
    <dgm:pt modelId="{823C0181-41DF-41EC-AF2A-AB49666F1EB7}" type="pres">
      <dgm:prSet presAssocID="{064B27A0-6914-4720-9991-BCF4BA1EEFAB}" presName="Parent3" presStyleLbl="revTx" presStyleIdx="0" presStyleCnt="0">
        <dgm:presLayoutVars>
          <dgm:chMax val="1"/>
          <dgm:chPref val="1"/>
          <dgm:bulletEnabled val="1"/>
        </dgm:presLayoutVars>
      </dgm:prSet>
      <dgm:spPr/>
      <dgm:t>
        <a:bodyPr/>
        <a:lstStyle/>
        <a:p>
          <a:endParaRPr lang="en-US"/>
        </a:p>
      </dgm:t>
    </dgm:pt>
    <dgm:pt modelId="{5B200826-A242-443D-94A7-AFAC4EEBCD7F}" type="pres">
      <dgm:prSet presAssocID="{DF26B4BE-42E0-43B0-B4AA-8671A4D42155}" presName="Accent2" presStyleCnt="0"/>
      <dgm:spPr/>
    </dgm:pt>
    <dgm:pt modelId="{712B33DD-E66C-4DF9-B27D-00C5E76C58A8}" type="pres">
      <dgm:prSet presAssocID="{DF26B4BE-42E0-43B0-B4AA-8671A4D42155}" presName="Accent" presStyleLbl="node1" presStyleIdx="6" presStyleCnt="8"/>
      <dgm:spPr/>
    </dgm:pt>
    <dgm:pt modelId="{E50B812D-8099-4EAA-8437-CE286A55B1AA}" type="pres">
      <dgm:prSet presAssocID="{DF26B4BE-42E0-43B0-B4AA-8671A4D42155}" presName="ParentBackground2" presStyleCnt="0"/>
      <dgm:spPr/>
    </dgm:pt>
    <dgm:pt modelId="{588E19EE-40A2-49DB-A556-06FFBFEE60FF}" type="pres">
      <dgm:prSet presAssocID="{DF26B4BE-42E0-43B0-B4AA-8671A4D42155}" presName="ParentBackground" presStyleLbl="fgAcc1" presStyleIdx="6" presStyleCnt="8"/>
      <dgm:spPr/>
      <dgm:t>
        <a:bodyPr/>
        <a:lstStyle/>
        <a:p>
          <a:endParaRPr lang="en-US"/>
        </a:p>
      </dgm:t>
    </dgm:pt>
    <dgm:pt modelId="{B58F4759-9351-47C1-A218-3A8778499ABE}" type="pres">
      <dgm:prSet presAssocID="{DF26B4BE-42E0-43B0-B4AA-8671A4D42155}"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7" presStyleCnt="8"/>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7" presStyleCnt="8"/>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E3450223-2185-434A-89AD-EE5BB2C8A6D4}" srcId="{11E5303B-79FB-4C40-82BF-03253461481D}" destId="{35F1A768-C1E3-4809-8DB6-D035A7065D90}" srcOrd="5" destOrd="0" parTransId="{8AC498AD-5F6D-44AF-9247-698C6C2ECE2F}" sibTransId="{9855C964-1012-493B-A987-156288F94D36}"/>
    <dgm:cxn modelId="{FAE8CD40-F186-4A07-84FE-E0EBD0D90414}" srcId="{11E5303B-79FB-4C40-82BF-03253461481D}" destId="{C1DB4AA4-3038-4378-87FB-F32BE988A1A3}" srcOrd="0" destOrd="0" parTransId="{DD77CFF4-F6FB-4772-BF42-7ADF42061921}" sibTransId="{0325E532-E92E-4623-8294-C43D8EBBA461}"/>
    <dgm:cxn modelId="{0FF838F4-E5BE-4FA1-AD22-4511DF4C08B1}" type="presOf" srcId="{DF26B4BE-42E0-43B0-B4AA-8671A4D42155}" destId="{588E19EE-40A2-49DB-A556-06FFBFEE60FF}" srcOrd="0" destOrd="0" presId="urn:microsoft.com/office/officeart/2011/layout/CircleProcess"/>
    <dgm:cxn modelId="{F5520CF1-0716-4CAE-8BD1-AF94D6B6FD45}" type="presOf" srcId="{B8A8A896-A457-4C32-BBEF-F63EF98637E8}" destId="{ADB40123-87BC-428E-9B0C-31DBFE61A961}" srcOrd="1" destOrd="0" presId="urn:microsoft.com/office/officeart/2011/layout/CircleProcess"/>
    <dgm:cxn modelId="{EF79A7C5-EAC8-410C-A620-FEDDD9677C0A}" srcId="{11E5303B-79FB-4C40-82BF-03253461481D}" destId="{064B27A0-6914-4720-9991-BCF4BA1EEFAB}" srcOrd="2" destOrd="0" parTransId="{B0F96C0D-1893-42BC-8FD2-6DBA6573D04E}" sibTransId="{001B1F3A-1BE5-4105-B28A-A6B3DE3A8F5F}"/>
    <dgm:cxn modelId="{D005CA80-AE17-4366-B5E1-468D7FD0D59B}" srcId="{11E5303B-79FB-4C40-82BF-03253461481D}" destId="{54D4FA73-7895-49F5-AADF-C206D164B0ED}" srcOrd="7" destOrd="0" parTransId="{D934246B-F7EE-405C-8C81-E0B9D7B3A56C}" sibTransId="{8A2B4ABC-A20F-40C1-9868-AB1EDDB7F99D}"/>
    <dgm:cxn modelId="{0B8EDD6C-F429-495D-9CFD-878DC3CD0813}" type="presOf" srcId="{064B27A0-6914-4720-9991-BCF4BA1EEFAB}" destId="{6F74329F-9469-4599-B9EB-E11DBADA7520}" srcOrd="0" destOrd="0" presId="urn:microsoft.com/office/officeart/2011/layout/CircleProcess"/>
    <dgm:cxn modelId="{F202B1F2-F50C-4A3F-BE0D-4A4134EDC48D}" type="presOf" srcId="{3409A7BE-ADD2-4520-83C8-5073B3CE08B7}" destId="{2B7C14EF-1331-4B19-B8BF-154098595E44}" srcOrd="0" destOrd="0" presId="urn:microsoft.com/office/officeart/2011/layout/CircleProcess"/>
    <dgm:cxn modelId="{F81CC515-880E-43A6-BB82-74DDE18A46E9}" type="presOf" srcId="{3409A7BE-ADD2-4520-83C8-5073B3CE08B7}" destId="{EA3A792A-39CF-48E6-A6E8-609CD145C801}" srcOrd="1" destOrd="0" presId="urn:microsoft.com/office/officeart/2011/layout/CircleProcess"/>
    <dgm:cxn modelId="{74675615-8B46-4E90-9A69-56E1740AA73C}" type="presOf" srcId="{C1DB4AA4-3038-4378-87FB-F32BE988A1A3}" destId="{26C4E50E-B373-4432-B0D1-FC42B4530821}" srcOrd="1" destOrd="0" presId="urn:microsoft.com/office/officeart/2011/layout/CircleProcess"/>
    <dgm:cxn modelId="{3C5FFF91-5C79-4DA3-984E-D8EBBE6BFD68}" type="presOf" srcId="{35F1A768-C1E3-4809-8DB6-D035A7065D90}" destId="{CE39F0F6-2138-42F1-A4F0-99A06A3885EC}" srcOrd="1" destOrd="0" presId="urn:microsoft.com/office/officeart/2011/layout/CircleProcess"/>
    <dgm:cxn modelId="{FCCC8BCA-9B44-460B-9668-AB214677D070}" type="presOf" srcId="{B8A8A896-A457-4C32-BBEF-F63EF98637E8}" destId="{1C53B51F-A99E-4FF0-933E-047ED1A72AB2}" srcOrd="0" destOrd="0" presId="urn:microsoft.com/office/officeart/2011/layout/CircleProcess"/>
    <dgm:cxn modelId="{0B5A593D-EC40-40F9-9C68-F5BB8D0FD2C6}" type="presOf" srcId="{11E5303B-79FB-4C40-82BF-03253461481D}" destId="{F6CB8150-56C5-46EE-A48E-7A823785D4F3}" srcOrd="0" destOrd="0" presId="urn:microsoft.com/office/officeart/2011/layout/CircleProcess"/>
    <dgm:cxn modelId="{7397CE68-80FA-4A42-A716-14FD692621C3}" type="presOf" srcId="{93B1EBC0-7FDF-4ADB-87E5-95CF6CDE3807}" destId="{C2FAD332-6200-43B9-9732-D980DFF034E1}" srcOrd="0" destOrd="0" presId="urn:microsoft.com/office/officeart/2011/layout/CircleProcess"/>
    <dgm:cxn modelId="{BBF27E13-3A5B-4A6E-AF25-F54974515698}" type="presOf" srcId="{DF26B4BE-42E0-43B0-B4AA-8671A4D42155}" destId="{B58F4759-9351-47C1-A218-3A8778499ABE}" srcOrd="1" destOrd="0" presId="urn:microsoft.com/office/officeart/2011/layout/CircleProcess"/>
    <dgm:cxn modelId="{CD1E11FE-B967-4953-8C1D-375A834E27C4}" type="presOf" srcId="{064B27A0-6914-4720-9991-BCF4BA1EEFAB}" destId="{823C0181-41DF-41EC-AF2A-AB49666F1EB7}" srcOrd="1" destOrd="0" presId="urn:microsoft.com/office/officeart/2011/layout/CircleProcess"/>
    <dgm:cxn modelId="{6808D29A-1375-4650-8228-72BACD140069}" srcId="{11E5303B-79FB-4C40-82BF-03253461481D}" destId="{93B1EBC0-7FDF-4ADB-87E5-95CF6CDE3807}" srcOrd="3" destOrd="0" parTransId="{B56D5868-6CFD-4149-BA23-F30F2278824F}" sibTransId="{20ADF6C7-E5BE-4AF5-9956-7D9F61900A71}"/>
    <dgm:cxn modelId="{44BEFD86-ABB9-4D87-88CF-75DD7F6FCD4D}" type="presOf" srcId="{54D4FA73-7895-49F5-AADF-C206D164B0ED}" destId="{FCD851CE-EA4F-445D-B84A-44AF9CDFEE6E}" srcOrd="1" destOrd="0" presId="urn:microsoft.com/office/officeart/2011/layout/CircleProcess"/>
    <dgm:cxn modelId="{AF93562B-EB7E-4B23-BABE-6713135BD009}" type="presOf" srcId="{35F1A768-C1E3-4809-8DB6-D035A7065D90}" destId="{9A3CD3BB-0FBC-4B64-AA34-456CE4483673}" srcOrd="0" destOrd="0" presId="urn:microsoft.com/office/officeart/2011/layout/CircleProcess"/>
    <dgm:cxn modelId="{89BCF839-496F-415C-A67E-EB19AAE19FFC}" type="presOf" srcId="{54D4FA73-7895-49F5-AADF-C206D164B0ED}" destId="{4EB89BB5-191F-42C0-9949-8062B3BECBEF}" srcOrd="0" destOrd="0" presId="urn:microsoft.com/office/officeart/2011/layout/CircleProcess"/>
    <dgm:cxn modelId="{6B5DAEE1-9095-415F-AAA3-9CA077481D92}" srcId="{11E5303B-79FB-4C40-82BF-03253461481D}" destId="{3409A7BE-ADD2-4520-83C8-5073B3CE08B7}" srcOrd="6" destOrd="0" parTransId="{77963B6F-4DEB-4FEA-894D-FFDB2FAC3BC2}" sibTransId="{2397A196-791E-46CC-A820-ACC6D35C1E99}"/>
    <dgm:cxn modelId="{CF54EAB4-D6C2-432D-9749-6137B25E66E9}" type="presOf" srcId="{93B1EBC0-7FDF-4ADB-87E5-95CF6CDE3807}" destId="{3114F0ED-361C-45C0-9AD8-061A9BB77B6B}" srcOrd="1" destOrd="0" presId="urn:microsoft.com/office/officeart/2011/layout/CircleProcess"/>
    <dgm:cxn modelId="{75AA0052-71BE-467F-B638-B08662AC4407}" srcId="{11E5303B-79FB-4C40-82BF-03253461481D}" destId="{B8A8A896-A457-4C32-BBEF-F63EF98637E8}" srcOrd="4" destOrd="0" parTransId="{588269D0-3F14-45DF-8AAC-D0B707F0D900}" sibTransId="{BE63734F-7887-4294-97E3-95FBFCDE5D10}"/>
    <dgm:cxn modelId="{3924E628-D0E4-4E4C-9E41-8F784A76C011}" type="presOf" srcId="{C1DB4AA4-3038-4378-87FB-F32BE988A1A3}" destId="{26C35324-FBC8-4508-B24B-9DB4C1E5FABC}" srcOrd="0" destOrd="0" presId="urn:microsoft.com/office/officeart/2011/layout/CircleProcess"/>
    <dgm:cxn modelId="{D8BE0874-D634-43D9-A2A3-E715EC1B94BF}" srcId="{11E5303B-79FB-4C40-82BF-03253461481D}" destId="{DF26B4BE-42E0-43B0-B4AA-8671A4D42155}" srcOrd="1" destOrd="0" parTransId="{D9099245-A6FE-4342-BFC3-6EC99F4550C9}" sibTransId="{F5B4F567-5E84-40D7-945B-A70F1F055600}"/>
    <dgm:cxn modelId="{07AE79C5-023D-4C68-A1DD-13559437E8E6}" type="presParOf" srcId="{F6CB8150-56C5-46EE-A48E-7A823785D4F3}" destId="{E495D6BC-9FB4-4FC5-AC7B-E8F847C7AA5B}" srcOrd="0" destOrd="0" presId="urn:microsoft.com/office/officeart/2011/layout/CircleProcess"/>
    <dgm:cxn modelId="{1AB8E5A8-8A94-4A8D-8A4F-9F8BAC4F38A8}" type="presParOf" srcId="{E495D6BC-9FB4-4FC5-AC7B-E8F847C7AA5B}" destId="{AB670E13-D8CE-4E65-8B1B-AC8DAC5BC993}" srcOrd="0" destOrd="0" presId="urn:microsoft.com/office/officeart/2011/layout/CircleProcess"/>
    <dgm:cxn modelId="{CAB61B8C-1AF8-493F-9A13-DEE1E58CF85E}" type="presParOf" srcId="{F6CB8150-56C5-46EE-A48E-7A823785D4F3}" destId="{E73602F7-6A2C-4658-AECE-DFD948084BEE}" srcOrd="1" destOrd="0" presId="urn:microsoft.com/office/officeart/2011/layout/CircleProcess"/>
    <dgm:cxn modelId="{B0F68725-50CA-42CE-9DEC-1E37DCFFF042}" type="presParOf" srcId="{E73602F7-6A2C-4658-AECE-DFD948084BEE}" destId="{4EB89BB5-191F-42C0-9949-8062B3BECBEF}" srcOrd="0" destOrd="0" presId="urn:microsoft.com/office/officeart/2011/layout/CircleProcess"/>
    <dgm:cxn modelId="{2832360A-56F5-4F7F-B491-8E2CD7A21BF0}" type="presParOf" srcId="{F6CB8150-56C5-46EE-A48E-7A823785D4F3}" destId="{FCD851CE-EA4F-445D-B84A-44AF9CDFEE6E}" srcOrd="2" destOrd="0" presId="urn:microsoft.com/office/officeart/2011/layout/CircleProcess"/>
    <dgm:cxn modelId="{6D92A78E-A00E-46CD-A740-C2E50519C914}" type="presParOf" srcId="{F6CB8150-56C5-46EE-A48E-7A823785D4F3}" destId="{9E244311-5780-4DBF-8F22-EFD787FADA00}" srcOrd="3" destOrd="0" presId="urn:microsoft.com/office/officeart/2011/layout/CircleProcess"/>
    <dgm:cxn modelId="{639708BF-F320-4B70-B781-B39C33473C87}" type="presParOf" srcId="{9E244311-5780-4DBF-8F22-EFD787FADA00}" destId="{CB5F42B5-52B1-459D-B962-E0440112667C}" srcOrd="0" destOrd="0" presId="urn:microsoft.com/office/officeart/2011/layout/CircleProcess"/>
    <dgm:cxn modelId="{CED7423C-DD08-4834-AEC7-E4833E8D7512}" type="presParOf" srcId="{F6CB8150-56C5-46EE-A48E-7A823785D4F3}" destId="{B1E24E4C-1481-4166-8E02-6663FA276E4A}" srcOrd="4" destOrd="0" presId="urn:microsoft.com/office/officeart/2011/layout/CircleProcess"/>
    <dgm:cxn modelId="{0C4EA390-03E1-4F56-AE9C-D67CFFBA19FB}" type="presParOf" srcId="{B1E24E4C-1481-4166-8E02-6663FA276E4A}" destId="{2B7C14EF-1331-4B19-B8BF-154098595E44}" srcOrd="0" destOrd="0" presId="urn:microsoft.com/office/officeart/2011/layout/CircleProcess"/>
    <dgm:cxn modelId="{1A07D430-B1E9-4376-9C58-E5D6FEE051DF}" type="presParOf" srcId="{F6CB8150-56C5-46EE-A48E-7A823785D4F3}" destId="{EA3A792A-39CF-48E6-A6E8-609CD145C801}" srcOrd="5" destOrd="0" presId="urn:microsoft.com/office/officeart/2011/layout/CircleProcess"/>
    <dgm:cxn modelId="{72C96CFA-D234-4DAF-AE47-377F8566396D}" type="presParOf" srcId="{F6CB8150-56C5-46EE-A48E-7A823785D4F3}" destId="{703AF59B-A0DC-4AD5-9950-5D8EFA056F9D}" srcOrd="6" destOrd="0" presId="urn:microsoft.com/office/officeart/2011/layout/CircleProcess"/>
    <dgm:cxn modelId="{8CD79096-3886-4A02-87DC-E1609E70E0CF}" type="presParOf" srcId="{703AF59B-A0DC-4AD5-9950-5D8EFA056F9D}" destId="{A50E670C-2B06-4D6E-8FD5-2B64323D5367}" srcOrd="0" destOrd="0" presId="urn:microsoft.com/office/officeart/2011/layout/CircleProcess"/>
    <dgm:cxn modelId="{38D8641B-25DD-46F4-A406-B20C7561A61F}" type="presParOf" srcId="{F6CB8150-56C5-46EE-A48E-7A823785D4F3}" destId="{545ACE5B-4215-4B14-A8A1-192014C0B303}" srcOrd="7" destOrd="0" presId="urn:microsoft.com/office/officeart/2011/layout/CircleProcess"/>
    <dgm:cxn modelId="{BB94F3A0-4537-4120-A49F-BA43D84C703F}" type="presParOf" srcId="{545ACE5B-4215-4B14-A8A1-192014C0B303}" destId="{9A3CD3BB-0FBC-4B64-AA34-456CE4483673}" srcOrd="0" destOrd="0" presId="urn:microsoft.com/office/officeart/2011/layout/CircleProcess"/>
    <dgm:cxn modelId="{CA29A1AC-376B-4304-B438-10290C4B5920}" type="presParOf" srcId="{F6CB8150-56C5-46EE-A48E-7A823785D4F3}" destId="{CE39F0F6-2138-42F1-A4F0-99A06A3885EC}" srcOrd="8" destOrd="0" presId="urn:microsoft.com/office/officeart/2011/layout/CircleProcess"/>
    <dgm:cxn modelId="{3C7B7830-A31C-4E49-B1F8-58CFF4C951A6}" type="presParOf" srcId="{F6CB8150-56C5-46EE-A48E-7A823785D4F3}" destId="{0B40FBFA-E990-4AD8-9FE6-04EFB3CD4C46}" srcOrd="9" destOrd="0" presId="urn:microsoft.com/office/officeart/2011/layout/CircleProcess"/>
    <dgm:cxn modelId="{7878EB36-B007-4457-A3D7-5DC288FA7F5E}" type="presParOf" srcId="{0B40FBFA-E990-4AD8-9FE6-04EFB3CD4C46}" destId="{EA2298AD-372E-44B6-AB62-9DB2A38BB04A}" srcOrd="0" destOrd="0" presId="urn:microsoft.com/office/officeart/2011/layout/CircleProcess"/>
    <dgm:cxn modelId="{DEC4BF9A-C0F8-4FB5-A051-5F985A879F2B}" type="presParOf" srcId="{F6CB8150-56C5-46EE-A48E-7A823785D4F3}" destId="{9D0A6FB5-0E4A-42A8-8841-4D37FDC22998}" srcOrd="10" destOrd="0" presId="urn:microsoft.com/office/officeart/2011/layout/CircleProcess"/>
    <dgm:cxn modelId="{641B30FA-1939-4FBE-BB30-DC1401AC2FE4}" type="presParOf" srcId="{9D0A6FB5-0E4A-42A8-8841-4D37FDC22998}" destId="{1C53B51F-A99E-4FF0-933E-047ED1A72AB2}" srcOrd="0" destOrd="0" presId="urn:microsoft.com/office/officeart/2011/layout/CircleProcess"/>
    <dgm:cxn modelId="{71E01A89-1F89-4A05-BA4E-0C565E14D960}" type="presParOf" srcId="{F6CB8150-56C5-46EE-A48E-7A823785D4F3}" destId="{ADB40123-87BC-428E-9B0C-31DBFE61A961}" srcOrd="11" destOrd="0" presId="urn:microsoft.com/office/officeart/2011/layout/CircleProcess"/>
    <dgm:cxn modelId="{DF022E3F-2845-4174-AED6-57443075883F}" type="presParOf" srcId="{F6CB8150-56C5-46EE-A48E-7A823785D4F3}" destId="{97868416-A03D-489F-AA5D-70F475B90DE4}" srcOrd="12" destOrd="0" presId="urn:microsoft.com/office/officeart/2011/layout/CircleProcess"/>
    <dgm:cxn modelId="{ACFFEFE0-498D-4686-88C1-0FDF5E5E85A9}" type="presParOf" srcId="{97868416-A03D-489F-AA5D-70F475B90DE4}" destId="{F2216DDD-61FB-4E9D-8BEF-EFDE91EFD6CE}" srcOrd="0" destOrd="0" presId="urn:microsoft.com/office/officeart/2011/layout/CircleProcess"/>
    <dgm:cxn modelId="{8A3758C7-3A43-49B6-BE39-9DD0D75FEB29}" type="presParOf" srcId="{F6CB8150-56C5-46EE-A48E-7A823785D4F3}" destId="{88D8ECCF-D4B4-4283-B392-C6DDDBDC3AA1}" srcOrd="13" destOrd="0" presId="urn:microsoft.com/office/officeart/2011/layout/CircleProcess"/>
    <dgm:cxn modelId="{87DA97E9-CE44-4447-A29E-D7EA17EFC4A9}" type="presParOf" srcId="{88D8ECCF-D4B4-4283-B392-C6DDDBDC3AA1}" destId="{C2FAD332-6200-43B9-9732-D980DFF034E1}" srcOrd="0" destOrd="0" presId="urn:microsoft.com/office/officeart/2011/layout/CircleProcess"/>
    <dgm:cxn modelId="{51ECF564-2954-45DA-936C-C8C037FB0C3E}" type="presParOf" srcId="{F6CB8150-56C5-46EE-A48E-7A823785D4F3}" destId="{3114F0ED-361C-45C0-9AD8-061A9BB77B6B}" srcOrd="14" destOrd="0" presId="urn:microsoft.com/office/officeart/2011/layout/CircleProcess"/>
    <dgm:cxn modelId="{75CC1968-BDB8-4FC9-9EFE-3B19D5810EBB}" type="presParOf" srcId="{F6CB8150-56C5-46EE-A48E-7A823785D4F3}" destId="{5DA085F1-2D6E-4859-982E-8A8462AFBCE0}" srcOrd="15" destOrd="0" presId="urn:microsoft.com/office/officeart/2011/layout/CircleProcess"/>
    <dgm:cxn modelId="{E23B4234-F36B-4369-A159-053181C67126}" type="presParOf" srcId="{5DA085F1-2D6E-4859-982E-8A8462AFBCE0}" destId="{236C7FE5-C0FC-47D0-A988-F8B4C67F27D5}" srcOrd="0" destOrd="0" presId="urn:microsoft.com/office/officeart/2011/layout/CircleProcess"/>
    <dgm:cxn modelId="{80CADAE8-125E-43C6-BC9E-A6E856ABCC5A}" type="presParOf" srcId="{F6CB8150-56C5-46EE-A48E-7A823785D4F3}" destId="{206D8317-6BA3-46C8-A5A2-D25A580D15F3}" srcOrd="16" destOrd="0" presId="urn:microsoft.com/office/officeart/2011/layout/CircleProcess"/>
    <dgm:cxn modelId="{250061F4-F9D5-4480-9BFF-F9FE99AB7B43}" type="presParOf" srcId="{206D8317-6BA3-46C8-A5A2-D25A580D15F3}" destId="{6F74329F-9469-4599-B9EB-E11DBADA7520}" srcOrd="0" destOrd="0" presId="urn:microsoft.com/office/officeart/2011/layout/CircleProcess"/>
    <dgm:cxn modelId="{1748BA03-3658-4008-9D97-20C4D3F47AE0}" type="presParOf" srcId="{F6CB8150-56C5-46EE-A48E-7A823785D4F3}" destId="{823C0181-41DF-41EC-AF2A-AB49666F1EB7}" srcOrd="17" destOrd="0" presId="urn:microsoft.com/office/officeart/2011/layout/CircleProcess"/>
    <dgm:cxn modelId="{C56BC5ED-553F-475F-97B7-5DBBC5722F8C}" type="presParOf" srcId="{F6CB8150-56C5-46EE-A48E-7A823785D4F3}" destId="{5B200826-A242-443D-94A7-AFAC4EEBCD7F}" srcOrd="18" destOrd="0" presId="urn:microsoft.com/office/officeart/2011/layout/CircleProcess"/>
    <dgm:cxn modelId="{438AAEBE-A803-4593-89F9-319442C740B0}" type="presParOf" srcId="{5B200826-A242-443D-94A7-AFAC4EEBCD7F}" destId="{712B33DD-E66C-4DF9-B27D-00C5E76C58A8}" srcOrd="0" destOrd="0" presId="urn:microsoft.com/office/officeart/2011/layout/CircleProcess"/>
    <dgm:cxn modelId="{D8A46E65-90C2-4B3C-A68D-324C13EFFDCF}" type="presParOf" srcId="{F6CB8150-56C5-46EE-A48E-7A823785D4F3}" destId="{E50B812D-8099-4EAA-8437-CE286A55B1AA}" srcOrd="19" destOrd="0" presId="urn:microsoft.com/office/officeart/2011/layout/CircleProcess"/>
    <dgm:cxn modelId="{C5759F5E-43CE-4655-B504-18997AF86E39}" type="presParOf" srcId="{E50B812D-8099-4EAA-8437-CE286A55B1AA}" destId="{588E19EE-40A2-49DB-A556-06FFBFEE60FF}" srcOrd="0" destOrd="0" presId="urn:microsoft.com/office/officeart/2011/layout/CircleProcess"/>
    <dgm:cxn modelId="{640D1D83-C223-4BA5-9E85-0C59D313E348}" type="presParOf" srcId="{F6CB8150-56C5-46EE-A48E-7A823785D4F3}" destId="{B58F4759-9351-47C1-A218-3A8778499ABE}" srcOrd="20" destOrd="0" presId="urn:microsoft.com/office/officeart/2011/layout/CircleProcess"/>
    <dgm:cxn modelId="{86507CDE-6FF3-4C45-9133-DA0D1503AF63}" type="presParOf" srcId="{F6CB8150-56C5-46EE-A48E-7A823785D4F3}" destId="{24D827FB-B690-48C4-A0E6-C7633882AF11}" srcOrd="21" destOrd="0" presId="urn:microsoft.com/office/officeart/2011/layout/CircleProcess"/>
    <dgm:cxn modelId="{E6652170-C702-44AE-9BF2-8D117B2403EA}" type="presParOf" srcId="{24D827FB-B690-48C4-A0E6-C7633882AF11}" destId="{A5E48008-3E4D-4291-AC65-AD5E642CB790}" srcOrd="0" destOrd="0" presId="urn:microsoft.com/office/officeart/2011/layout/CircleProcess"/>
    <dgm:cxn modelId="{DFA448AF-BB53-48EE-9F1C-43DB39105318}" type="presParOf" srcId="{F6CB8150-56C5-46EE-A48E-7A823785D4F3}" destId="{3BE7F5A9-C640-4353-90F2-15C515524418}" srcOrd="22" destOrd="0" presId="urn:microsoft.com/office/officeart/2011/layout/CircleProcess"/>
    <dgm:cxn modelId="{2FA5B951-3ADB-48A6-9549-7FA8FB15FFDB}" type="presParOf" srcId="{3BE7F5A9-C640-4353-90F2-15C515524418}" destId="{26C35324-FBC8-4508-B24B-9DB4C1E5FABC}" srcOrd="0" destOrd="0" presId="urn:microsoft.com/office/officeart/2011/layout/CircleProcess"/>
    <dgm:cxn modelId="{8147A2D3-EFA4-48AA-B0E9-8A15AC262A55}" type="presParOf" srcId="{F6CB8150-56C5-46EE-A48E-7A823785D4F3}" destId="{26C4E50E-B373-4432-B0D1-FC42B4530821}" srcOrd="23"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6_2" csCatId="accent6" phldr="1"/>
      <dgm:spPr/>
    </dgm:pt>
    <dgm:pt modelId="{C1DB4AA4-3038-4378-87FB-F32BE988A1A3}">
      <dgm:prSet phldrT="[Text]" custT="1"/>
      <dgm:spPr/>
      <dgm:t>
        <a:bodyPr/>
        <a:lstStyle/>
        <a:p>
          <a:r>
            <a:rPr lang="en-US" sz="1100" dirty="0" smtClean="0"/>
            <a:t>Corn Cultivation</a:t>
          </a:r>
          <a:endParaRPr lang="en-US" sz="1100" dirty="0"/>
        </a:p>
      </dgm:t>
    </dgm:pt>
    <dgm:pt modelId="{DD77CFF4-F6FB-4772-BF42-7ADF42061921}" type="parTrans" cxnId="{FAE8CD40-F186-4A07-84FE-E0EBD0D90414}">
      <dgm:prSet/>
      <dgm:spPr/>
      <dgm:t>
        <a:bodyPr/>
        <a:lstStyle/>
        <a:p>
          <a:endParaRPr lang="en-US" sz="2800"/>
        </a:p>
      </dgm:t>
    </dgm:pt>
    <dgm:pt modelId="{0325E532-E92E-4623-8294-C43D8EBBA461}" type="sibTrans" cxnId="{FAE8CD40-F186-4A07-84FE-E0EBD0D90414}">
      <dgm:prSet/>
      <dgm:spPr/>
      <dgm:t>
        <a:bodyPr/>
        <a:lstStyle/>
        <a:p>
          <a:endParaRPr lang="en-US" sz="2800"/>
        </a:p>
      </dgm:t>
    </dgm:pt>
    <dgm:pt modelId="{DF26B4BE-42E0-43B0-B4AA-8671A4D42155}">
      <dgm:prSet phldrT="[Text]" custT="1"/>
      <dgm:spPr/>
      <dgm:t>
        <a:bodyPr/>
        <a:lstStyle/>
        <a:p>
          <a:r>
            <a:rPr lang="en-US" sz="1100" dirty="0" smtClean="0"/>
            <a:t>Corn Stover Collection</a:t>
          </a:r>
          <a:endParaRPr lang="en-US" sz="1100" dirty="0"/>
        </a:p>
      </dgm:t>
    </dgm:pt>
    <dgm:pt modelId="{D9099245-A6FE-4342-BFC3-6EC99F4550C9}" type="parTrans" cxnId="{D8BE0874-D634-43D9-A2A3-E715EC1B94BF}">
      <dgm:prSet/>
      <dgm:spPr/>
      <dgm:t>
        <a:bodyPr/>
        <a:lstStyle/>
        <a:p>
          <a:endParaRPr lang="en-US" sz="2800"/>
        </a:p>
      </dgm:t>
    </dgm:pt>
    <dgm:pt modelId="{F5B4F567-5E84-40D7-945B-A70F1F055600}" type="sibTrans" cxnId="{D8BE0874-D634-43D9-A2A3-E715EC1B94BF}">
      <dgm:prSet/>
      <dgm:spPr/>
      <dgm:t>
        <a:bodyPr/>
        <a:lstStyle/>
        <a:p>
          <a:endParaRPr lang="en-US" sz="2800"/>
        </a:p>
      </dgm:t>
    </dgm:pt>
    <dgm:pt modelId="{064B27A0-6914-4720-9991-BCF4BA1EEFAB}">
      <dgm:prSet phldrT="[Text]" custT="1"/>
      <dgm:spPr/>
      <dgm:t>
        <a:bodyPr/>
        <a:lstStyle/>
        <a:p>
          <a:r>
            <a:rPr lang="en-US" sz="1100" dirty="0" smtClean="0"/>
            <a:t>Corn Stover Transport</a:t>
          </a:r>
          <a:endParaRPr lang="en-US" sz="1100" dirty="0"/>
        </a:p>
      </dgm:t>
    </dgm:pt>
    <dgm:pt modelId="{B0F96C0D-1893-42BC-8FD2-6DBA6573D04E}" type="parTrans" cxnId="{EF79A7C5-EAC8-410C-A620-FEDDD9677C0A}">
      <dgm:prSet/>
      <dgm:spPr/>
      <dgm:t>
        <a:bodyPr/>
        <a:lstStyle/>
        <a:p>
          <a:endParaRPr lang="en-US" sz="2800"/>
        </a:p>
      </dgm:t>
    </dgm:pt>
    <dgm:pt modelId="{001B1F3A-1BE5-4105-B28A-A6B3DE3A8F5F}" type="sibTrans" cxnId="{EF79A7C5-EAC8-410C-A620-FEDDD9677C0A}">
      <dgm:prSet/>
      <dgm:spPr/>
      <dgm:t>
        <a:bodyPr/>
        <a:lstStyle/>
        <a:p>
          <a:endParaRPr lang="en-US" sz="2800"/>
        </a:p>
      </dgm:t>
    </dgm:pt>
    <dgm:pt modelId="{93B1EBC0-7FDF-4ADB-87E5-95CF6CDE3807}">
      <dgm:prSet phldrT="[Text]" custT="1"/>
      <dgm:spPr/>
      <dgm:t>
        <a:bodyPr/>
        <a:lstStyle/>
        <a:p>
          <a:r>
            <a:rPr lang="en-US" sz="1200" b="0" dirty="0" smtClean="0"/>
            <a:t>Ethanol Facility</a:t>
          </a:r>
          <a:endParaRPr lang="en-US" sz="1200" b="0" dirty="0"/>
        </a:p>
      </dgm:t>
    </dgm:pt>
    <dgm:pt modelId="{B56D5868-6CFD-4149-BA23-F30F2278824F}" type="parTrans" cxnId="{6808D29A-1375-4650-8228-72BACD140069}">
      <dgm:prSet/>
      <dgm:spPr/>
      <dgm:t>
        <a:bodyPr/>
        <a:lstStyle/>
        <a:p>
          <a:endParaRPr lang="en-US" sz="2800"/>
        </a:p>
      </dgm:t>
    </dgm:pt>
    <dgm:pt modelId="{20ADF6C7-E5BE-4AF5-9956-7D9F61900A71}" type="sibTrans" cxnId="{6808D29A-1375-4650-8228-72BACD140069}">
      <dgm:prSet/>
      <dgm:spPr/>
      <dgm:t>
        <a:bodyPr/>
        <a:lstStyle/>
        <a:p>
          <a:endParaRPr lang="en-US" sz="2800"/>
        </a:p>
      </dgm:t>
    </dgm:pt>
    <dgm:pt modelId="{B8A8A896-A457-4C32-BBEF-F63EF98637E8}">
      <dgm:prSet phldrT="[Text]" custT="1"/>
      <dgm:spPr/>
      <dgm:t>
        <a:bodyPr/>
        <a:lstStyle/>
        <a:p>
          <a:r>
            <a:rPr lang="en-US" sz="1100" dirty="0" smtClean="0"/>
            <a:t>Ethanol Transport</a:t>
          </a:r>
          <a:endParaRPr lang="en-US" sz="1100" dirty="0"/>
        </a:p>
      </dgm:t>
    </dgm:pt>
    <dgm:pt modelId="{588269D0-3F14-45DF-8AAC-D0B707F0D900}" type="parTrans" cxnId="{75AA0052-71BE-467F-B638-B08662AC4407}">
      <dgm:prSet/>
      <dgm:spPr/>
      <dgm:t>
        <a:bodyPr/>
        <a:lstStyle/>
        <a:p>
          <a:endParaRPr lang="en-US" sz="2800"/>
        </a:p>
      </dgm:t>
    </dgm:pt>
    <dgm:pt modelId="{BE63734F-7887-4294-97E3-95FBFCDE5D10}" type="sibTrans" cxnId="{75AA0052-71BE-467F-B638-B08662AC4407}">
      <dgm:prSet/>
      <dgm:spPr/>
      <dgm:t>
        <a:bodyPr/>
        <a:lstStyle/>
        <a:p>
          <a:endParaRPr lang="en-US" sz="2800"/>
        </a:p>
      </dgm:t>
    </dgm:pt>
    <dgm:pt modelId="{35F1A768-C1E3-4809-8DB6-D035A7065D90}">
      <dgm:prSet phldrT="[Text]" custT="1"/>
      <dgm:spPr/>
      <dgm:t>
        <a:bodyPr/>
        <a:lstStyle/>
        <a:p>
          <a:r>
            <a:rPr lang="en-US" sz="1100" dirty="0" smtClean="0"/>
            <a:t>Ethanol Blending</a:t>
          </a:r>
          <a:endParaRPr lang="en-US" sz="1100" dirty="0"/>
        </a:p>
      </dgm:t>
    </dgm:pt>
    <dgm:pt modelId="{8AC498AD-5F6D-44AF-9247-698C6C2ECE2F}" type="parTrans" cxnId="{E3450223-2185-434A-89AD-EE5BB2C8A6D4}">
      <dgm:prSet/>
      <dgm:spPr/>
      <dgm:t>
        <a:bodyPr/>
        <a:lstStyle/>
        <a:p>
          <a:endParaRPr lang="en-US" sz="2800"/>
        </a:p>
      </dgm:t>
    </dgm:pt>
    <dgm:pt modelId="{9855C964-1012-493B-A987-156288F94D36}" type="sibTrans" cxnId="{E3450223-2185-434A-89AD-EE5BB2C8A6D4}">
      <dgm:prSet/>
      <dgm:spPr/>
      <dgm:t>
        <a:bodyPr/>
        <a:lstStyle/>
        <a:p>
          <a:endParaRPr lang="en-US" sz="2800"/>
        </a:p>
      </dgm:t>
    </dgm:pt>
    <dgm:pt modelId="{3409A7BE-ADD2-4520-83C8-5073B3CE08B7}">
      <dgm:prSet phldrT="[Text]" custT="1"/>
      <dgm:spPr/>
      <dgm:t>
        <a:bodyPr/>
        <a:lstStyle/>
        <a:p>
          <a:r>
            <a:rPr lang="en-US" sz="1100" dirty="0" smtClean="0"/>
            <a:t>Fuel Distribution</a:t>
          </a:r>
          <a:endParaRPr lang="en-US" sz="1100" dirty="0"/>
        </a:p>
      </dgm:t>
    </dgm:pt>
    <dgm:pt modelId="{77963B6F-4DEB-4FEA-894D-FFDB2FAC3BC2}" type="parTrans" cxnId="{6B5DAEE1-9095-415F-AAA3-9CA077481D92}">
      <dgm:prSet/>
      <dgm:spPr/>
      <dgm:t>
        <a:bodyPr/>
        <a:lstStyle/>
        <a:p>
          <a:endParaRPr lang="en-US" sz="2800"/>
        </a:p>
      </dgm:t>
    </dgm:pt>
    <dgm:pt modelId="{2397A196-791E-46CC-A820-ACC6D35C1E99}" type="sibTrans" cxnId="{6B5DAEE1-9095-415F-AAA3-9CA077481D92}">
      <dgm:prSet/>
      <dgm:spPr/>
      <dgm:t>
        <a:bodyPr/>
        <a:lstStyle/>
        <a:p>
          <a:endParaRPr lang="en-US" sz="2800"/>
        </a:p>
      </dgm:t>
    </dgm:pt>
    <dgm:pt modelId="{54D4FA73-7895-49F5-AADF-C206D164B0ED}">
      <dgm:prSet phldrT="[Text]" custT="1"/>
      <dgm:spPr/>
      <dgm:t>
        <a:bodyPr/>
        <a:lstStyle/>
        <a:p>
          <a:r>
            <a:rPr lang="en-US" sz="1100" dirty="0" smtClean="0"/>
            <a:t>Fuel End-use in Cars</a:t>
          </a:r>
          <a:endParaRPr lang="en-US" sz="1100" dirty="0"/>
        </a:p>
      </dgm:t>
    </dgm:pt>
    <dgm:pt modelId="{D934246B-F7EE-405C-8C81-E0B9D7B3A56C}" type="parTrans" cxnId="{D005CA80-AE17-4366-B5E1-468D7FD0D59B}">
      <dgm:prSet/>
      <dgm:spPr/>
      <dgm:t>
        <a:bodyPr/>
        <a:lstStyle/>
        <a:p>
          <a:endParaRPr lang="en-US" sz="2800"/>
        </a:p>
      </dgm:t>
    </dgm:pt>
    <dgm:pt modelId="{8A2B4ABC-A20F-40C1-9868-AB1EDDB7F99D}" type="sibTrans" cxnId="{D005CA80-AE17-4366-B5E1-468D7FD0D59B}">
      <dgm:prSet/>
      <dgm:spPr/>
      <dgm:t>
        <a:bodyPr/>
        <a:lstStyle/>
        <a:p>
          <a:endParaRPr lang="en-US" sz="28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E495D6BC-9FB4-4FC5-AC7B-E8F847C7AA5B}" type="pres">
      <dgm:prSet presAssocID="{54D4FA73-7895-49F5-AADF-C206D164B0ED}" presName="Accent8" presStyleCnt="0"/>
      <dgm:spPr/>
    </dgm:pt>
    <dgm:pt modelId="{AB670E13-D8CE-4E65-8B1B-AC8DAC5BC993}" type="pres">
      <dgm:prSet presAssocID="{54D4FA73-7895-49F5-AADF-C206D164B0ED}" presName="Accent" presStyleLbl="node1" presStyleIdx="0" presStyleCnt="8"/>
      <dgm:spPr/>
    </dgm:pt>
    <dgm:pt modelId="{E73602F7-6A2C-4658-AECE-DFD948084BEE}" type="pres">
      <dgm:prSet presAssocID="{54D4FA73-7895-49F5-AADF-C206D164B0ED}" presName="ParentBackground8" presStyleCnt="0"/>
      <dgm:spPr/>
    </dgm:pt>
    <dgm:pt modelId="{4EB89BB5-191F-42C0-9949-8062B3BECBEF}" type="pres">
      <dgm:prSet presAssocID="{54D4FA73-7895-49F5-AADF-C206D164B0ED}" presName="ParentBackground" presStyleLbl="fgAcc1" presStyleIdx="0" presStyleCnt="8"/>
      <dgm:spPr/>
      <dgm:t>
        <a:bodyPr/>
        <a:lstStyle/>
        <a:p>
          <a:endParaRPr lang="en-US"/>
        </a:p>
      </dgm:t>
    </dgm:pt>
    <dgm:pt modelId="{FCD851CE-EA4F-445D-B84A-44AF9CDFEE6E}" type="pres">
      <dgm:prSet presAssocID="{54D4FA73-7895-49F5-AADF-C206D164B0ED}" presName="Parent8" presStyleLbl="revTx" presStyleIdx="0" presStyleCnt="0">
        <dgm:presLayoutVars>
          <dgm:chMax val="1"/>
          <dgm:chPref val="1"/>
          <dgm:bulletEnabled val="1"/>
        </dgm:presLayoutVars>
      </dgm:prSet>
      <dgm:spPr/>
      <dgm:t>
        <a:bodyPr/>
        <a:lstStyle/>
        <a:p>
          <a:endParaRPr lang="en-US"/>
        </a:p>
      </dgm:t>
    </dgm:pt>
    <dgm:pt modelId="{9E244311-5780-4DBF-8F22-EFD787FADA00}" type="pres">
      <dgm:prSet presAssocID="{3409A7BE-ADD2-4520-83C8-5073B3CE08B7}" presName="Accent7" presStyleCnt="0"/>
      <dgm:spPr/>
    </dgm:pt>
    <dgm:pt modelId="{CB5F42B5-52B1-459D-B962-E0440112667C}" type="pres">
      <dgm:prSet presAssocID="{3409A7BE-ADD2-4520-83C8-5073B3CE08B7}" presName="Accent" presStyleLbl="node1" presStyleIdx="1" presStyleCnt="8"/>
      <dgm:spPr/>
    </dgm:pt>
    <dgm:pt modelId="{B1E24E4C-1481-4166-8E02-6663FA276E4A}" type="pres">
      <dgm:prSet presAssocID="{3409A7BE-ADD2-4520-83C8-5073B3CE08B7}" presName="ParentBackground7" presStyleCnt="0"/>
      <dgm:spPr/>
    </dgm:pt>
    <dgm:pt modelId="{2B7C14EF-1331-4B19-B8BF-154098595E44}" type="pres">
      <dgm:prSet presAssocID="{3409A7BE-ADD2-4520-83C8-5073B3CE08B7}" presName="ParentBackground" presStyleLbl="fgAcc1" presStyleIdx="1" presStyleCnt="8"/>
      <dgm:spPr/>
      <dgm:t>
        <a:bodyPr/>
        <a:lstStyle/>
        <a:p>
          <a:endParaRPr lang="en-US"/>
        </a:p>
      </dgm:t>
    </dgm:pt>
    <dgm:pt modelId="{EA3A792A-39CF-48E6-A6E8-609CD145C801}" type="pres">
      <dgm:prSet presAssocID="{3409A7BE-ADD2-4520-83C8-5073B3CE08B7}" presName="Parent7" presStyleLbl="revTx" presStyleIdx="0" presStyleCnt="0">
        <dgm:presLayoutVars>
          <dgm:chMax val="1"/>
          <dgm:chPref val="1"/>
          <dgm:bulletEnabled val="1"/>
        </dgm:presLayoutVars>
      </dgm:prSet>
      <dgm:spPr/>
      <dgm:t>
        <a:bodyPr/>
        <a:lstStyle/>
        <a:p>
          <a:endParaRPr lang="en-US"/>
        </a:p>
      </dgm:t>
    </dgm:pt>
    <dgm:pt modelId="{703AF59B-A0DC-4AD5-9950-5D8EFA056F9D}" type="pres">
      <dgm:prSet presAssocID="{35F1A768-C1E3-4809-8DB6-D035A7065D90}" presName="Accent6" presStyleCnt="0"/>
      <dgm:spPr/>
    </dgm:pt>
    <dgm:pt modelId="{A50E670C-2B06-4D6E-8FD5-2B64323D5367}" type="pres">
      <dgm:prSet presAssocID="{35F1A768-C1E3-4809-8DB6-D035A7065D90}" presName="Accent" presStyleLbl="node1" presStyleIdx="2" presStyleCnt="8"/>
      <dgm:spPr/>
    </dgm:pt>
    <dgm:pt modelId="{545ACE5B-4215-4B14-A8A1-192014C0B303}" type="pres">
      <dgm:prSet presAssocID="{35F1A768-C1E3-4809-8DB6-D035A7065D90}" presName="ParentBackground6" presStyleCnt="0"/>
      <dgm:spPr/>
    </dgm:pt>
    <dgm:pt modelId="{9A3CD3BB-0FBC-4B64-AA34-456CE4483673}" type="pres">
      <dgm:prSet presAssocID="{35F1A768-C1E3-4809-8DB6-D035A7065D90}" presName="ParentBackground" presStyleLbl="fgAcc1" presStyleIdx="2" presStyleCnt="8"/>
      <dgm:spPr/>
      <dgm:t>
        <a:bodyPr/>
        <a:lstStyle/>
        <a:p>
          <a:endParaRPr lang="en-US"/>
        </a:p>
      </dgm:t>
    </dgm:pt>
    <dgm:pt modelId="{CE39F0F6-2138-42F1-A4F0-99A06A3885EC}" type="pres">
      <dgm:prSet presAssocID="{35F1A768-C1E3-4809-8DB6-D035A7065D90}" presName="Parent6" presStyleLbl="revTx" presStyleIdx="0" presStyleCnt="0">
        <dgm:presLayoutVars>
          <dgm:chMax val="1"/>
          <dgm:chPref val="1"/>
          <dgm:bulletEnabled val="1"/>
        </dgm:presLayoutVars>
      </dgm:prSet>
      <dgm:spPr/>
      <dgm:t>
        <a:bodyPr/>
        <a:lstStyle/>
        <a:p>
          <a:endParaRPr lang="en-US"/>
        </a:p>
      </dgm:t>
    </dgm:pt>
    <dgm:pt modelId="{0B40FBFA-E990-4AD8-9FE6-04EFB3CD4C46}" type="pres">
      <dgm:prSet presAssocID="{B8A8A896-A457-4C32-BBEF-F63EF98637E8}" presName="Accent5" presStyleCnt="0"/>
      <dgm:spPr/>
    </dgm:pt>
    <dgm:pt modelId="{EA2298AD-372E-44B6-AB62-9DB2A38BB04A}" type="pres">
      <dgm:prSet presAssocID="{B8A8A896-A457-4C32-BBEF-F63EF98637E8}" presName="Accent" presStyleLbl="node1" presStyleIdx="3" presStyleCnt="8"/>
      <dgm:spPr/>
    </dgm:pt>
    <dgm:pt modelId="{9D0A6FB5-0E4A-42A8-8841-4D37FDC22998}" type="pres">
      <dgm:prSet presAssocID="{B8A8A896-A457-4C32-BBEF-F63EF98637E8}" presName="ParentBackground5" presStyleCnt="0"/>
      <dgm:spPr/>
    </dgm:pt>
    <dgm:pt modelId="{1C53B51F-A99E-4FF0-933E-047ED1A72AB2}" type="pres">
      <dgm:prSet presAssocID="{B8A8A896-A457-4C32-BBEF-F63EF98637E8}" presName="ParentBackground" presStyleLbl="fgAcc1" presStyleIdx="3" presStyleCnt="8"/>
      <dgm:spPr/>
      <dgm:t>
        <a:bodyPr/>
        <a:lstStyle/>
        <a:p>
          <a:endParaRPr lang="en-US"/>
        </a:p>
      </dgm:t>
    </dgm:pt>
    <dgm:pt modelId="{ADB40123-87BC-428E-9B0C-31DBFE61A961}" type="pres">
      <dgm:prSet presAssocID="{B8A8A896-A457-4C32-BBEF-F63EF98637E8}" presName="Parent5" presStyleLbl="revTx" presStyleIdx="0" presStyleCnt="0">
        <dgm:presLayoutVars>
          <dgm:chMax val="1"/>
          <dgm:chPref val="1"/>
          <dgm:bulletEnabled val="1"/>
        </dgm:presLayoutVars>
      </dgm:prSet>
      <dgm:spPr/>
      <dgm:t>
        <a:bodyPr/>
        <a:lstStyle/>
        <a:p>
          <a:endParaRPr lang="en-US"/>
        </a:p>
      </dgm:t>
    </dgm:pt>
    <dgm:pt modelId="{97868416-A03D-489F-AA5D-70F475B90DE4}" type="pres">
      <dgm:prSet presAssocID="{93B1EBC0-7FDF-4ADB-87E5-95CF6CDE3807}" presName="Accent4" presStyleCnt="0"/>
      <dgm:spPr/>
    </dgm:pt>
    <dgm:pt modelId="{F2216DDD-61FB-4E9D-8BEF-EFDE91EFD6CE}" type="pres">
      <dgm:prSet presAssocID="{93B1EBC0-7FDF-4ADB-87E5-95CF6CDE3807}" presName="Accent" presStyleLbl="node1" presStyleIdx="4" presStyleCnt="8"/>
      <dgm:spPr/>
    </dgm:pt>
    <dgm:pt modelId="{88D8ECCF-D4B4-4283-B392-C6DDDBDC3AA1}" type="pres">
      <dgm:prSet presAssocID="{93B1EBC0-7FDF-4ADB-87E5-95CF6CDE3807}" presName="ParentBackground4" presStyleCnt="0"/>
      <dgm:spPr/>
    </dgm:pt>
    <dgm:pt modelId="{C2FAD332-6200-43B9-9732-D980DFF034E1}" type="pres">
      <dgm:prSet presAssocID="{93B1EBC0-7FDF-4ADB-87E5-95CF6CDE3807}" presName="ParentBackground" presStyleLbl="fgAcc1" presStyleIdx="4" presStyleCnt="8"/>
      <dgm:spPr/>
      <dgm:t>
        <a:bodyPr/>
        <a:lstStyle/>
        <a:p>
          <a:endParaRPr lang="en-US"/>
        </a:p>
      </dgm:t>
    </dgm:pt>
    <dgm:pt modelId="{3114F0ED-361C-45C0-9AD8-061A9BB77B6B}" type="pres">
      <dgm:prSet presAssocID="{93B1EBC0-7FDF-4ADB-87E5-95CF6CDE3807}" presName="Parent4" presStyleLbl="revTx" presStyleIdx="0" presStyleCnt="0">
        <dgm:presLayoutVars>
          <dgm:chMax val="1"/>
          <dgm:chPref val="1"/>
          <dgm:bulletEnabled val="1"/>
        </dgm:presLayoutVars>
      </dgm:prSet>
      <dgm:spPr/>
      <dgm:t>
        <a:bodyPr/>
        <a:lstStyle/>
        <a:p>
          <a:endParaRPr lang="en-US"/>
        </a:p>
      </dgm:t>
    </dgm:pt>
    <dgm:pt modelId="{5DA085F1-2D6E-4859-982E-8A8462AFBCE0}" type="pres">
      <dgm:prSet presAssocID="{064B27A0-6914-4720-9991-BCF4BA1EEFAB}" presName="Accent3" presStyleCnt="0"/>
      <dgm:spPr/>
    </dgm:pt>
    <dgm:pt modelId="{236C7FE5-C0FC-47D0-A988-F8B4C67F27D5}" type="pres">
      <dgm:prSet presAssocID="{064B27A0-6914-4720-9991-BCF4BA1EEFAB}" presName="Accent" presStyleLbl="node1" presStyleIdx="5" presStyleCnt="8"/>
      <dgm:spPr/>
    </dgm:pt>
    <dgm:pt modelId="{206D8317-6BA3-46C8-A5A2-D25A580D15F3}" type="pres">
      <dgm:prSet presAssocID="{064B27A0-6914-4720-9991-BCF4BA1EEFAB}" presName="ParentBackground3" presStyleCnt="0"/>
      <dgm:spPr/>
    </dgm:pt>
    <dgm:pt modelId="{6F74329F-9469-4599-B9EB-E11DBADA7520}" type="pres">
      <dgm:prSet presAssocID="{064B27A0-6914-4720-9991-BCF4BA1EEFAB}" presName="ParentBackground" presStyleLbl="fgAcc1" presStyleIdx="5" presStyleCnt="8"/>
      <dgm:spPr/>
      <dgm:t>
        <a:bodyPr/>
        <a:lstStyle/>
        <a:p>
          <a:endParaRPr lang="en-US"/>
        </a:p>
      </dgm:t>
    </dgm:pt>
    <dgm:pt modelId="{823C0181-41DF-41EC-AF2A-AB49666F1EB7}" type="pres">
      <dgm:prSet presAssocID="{064B27A0-6914-4720-9991-BCF4BA1EEFAB}" presName="Parent3" presStyleLbl="revTx" presStyleIdx="0" presStyleCnt="0">
        <dgm:presLayoutVars>
          <dgm:chMax val="1"/>
          <dgm:chPref val="1"/>
          <dgm:bulletEnabled val="1"/>
        </dgm:presLayoutVars>
      </dgm:prSet>
      <dgm:spPr/>
      <dgm:t>
        <a:bodyPr/>
        <a:lstStyle/>
        <a:p>
          <a:endParaRPr lang="en-US"/>
        </a:p>
      </dgm:t>
    </dgm:pt>
    <dgm:pt modelId="{5B200826-A242-443D-94A7-AFAC4EEBCD7F}" type="pres">
      <dgm:prSet presAssocID="{DF26B4BE-42E0-43B0-B4AA-8671A4D42155}" presName="Accent2" presStyleCnt="0"/>
      <dgm:spPr/>
    </dgm:pt>
    <dgm:pt modelId="{712B33DD-E66C-4DF9-B27D-00C5E76C58A8}" type="pres">
      <dgm:prSet presAssocID="{DF26B4BE-42E0-43B0-B4AA-8671A4D42155}" presName="Accent" presStyleLbl="node1" presStyleIdx="6" presStyleCnt="8"/>
      <dgm:spPr/>
    </dgm:pt>
    <dgm:pt modelId="{E50B812D-8099-4EAA-8437-CE286A55B1AA}" type="pres">
      <dgm:prSet presAssocID="{DF26B4BE-42E0-43B0-B4AA-8671A4D42155}" presName="ParentBackground2" presStyleCnt="0"/>
      <dgm:spPr/>
    </dgm:pt>
    <dgm:pt modelId="{588E19EE-40A2-49DB-A556-06FFBFEE60FF}" type="pres">
      <dgm:prSet presAssocID="{DF26B4BE-42E0-43B0-B4AA-8671A4D42155}" presName="ParentBackground" presStyleLbl="fgAcc1" presStyleIdx="6" presStyleCnt="8"/>
      <dgm:spPr/>
      <dgm:t>
        <a:bodyPr/>
        <a:lstStyle/>
        <a:p>
          <a:endParaRPr lang="en-US"/>
        </a:p>
      </dgm:t>
    </dgm:pt>
    <dgm:pt modelId="{B58F4759-9351-47C1-A218-3A8778499ABE}" type="pres">
      <dgm:prSet presAssocID="{DF26B4BE-42E0-43B0-B4AA-8671A4D42155}"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7" presStyleCnt="8"/>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7" presStyleCnt="8"/>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169EE736-2A5D-49C9-90F7-D84B82B25346}" type="presOf" srcId="{064B27A0-6914-4720-9991-BCF4BA1EEFAB}" destId="{6F74329F-9469-4599-B9EB-E11DBADA7520}" srcOrd="0" destOrd="0" presId="urn:microsoft.com/office/officeart/2011/layout/CircleProcess"/>
    <dgm:cxn modelId="{807D9D04-659A-43DA-9C92-9385C1355938}" type="presOf" srcId="{93B1EBC0-7FDF-4ADB-87E5-95CF6CDE3807}" destId="{C2FAD332-6200-43B9-9732-D980DFF034E1}" srcOrd="0" destOrd="0" presId="urn:microsoft.com/office/officeart/2011/layout/CircleProcess"/>
    <dgm:cxn modelId="{C42AE57F-7824-4F0C-92D1-7DAE4B9983CF}" type="presOf" srcId="{35F1A768-C1E3-4809-8DB6-D035A7065D90}" destId="{CE39F0F6-2138-42F1-A4F0-99A06A3885EC}" srcOrd="1" destOrd="0" presId="urn:microsoft.com/office/officeart/2011/layout/CircleProcess"/>
    <dgm:cxn modelId="{3BC7848B-9002-4903-99C6-B6FB141DA1E2}" type="presOf" srcId="{DF26B4BE-42E0-43B0-B4AA-8671A4D42155}" destId="{B58F4759-9351-47C1-A218-3A8778499ABE}" srcOrd="1" destOrd="0" presId="urn:microsoft.com/office/officeart/2011/layout/CircleProcess"/>
    <dgm:cxn modelId="{5199D63A-A973-42F2-A0E7-C0034A2D21E0}" type="presOf" srcId="{C1DB4AA4-3038-4378-87FB-F32BE988A1A3}" destId="{26C35324-FBC8-4508-B24B-9DB4C1E5FABC}" srcOrd="0" destOrd="0" presId="urn:microsoft.com/office/officeart/2011/layout/CircleProcess"/>
    <dgm:cxn modelId="{9B016FA2-CB41-415F-A7F2-602E6BD03152}" type="presOf" srcId="{3409A7BE-ADD2-4520-83C8-5073B3CE08B7}" destId="{EA3A792A-39CF-48E6-A6E8-609CD145C801}" srcOrd="1" destOrd="0" presId="urn:microsoft.com/office/officeart/2011/layout/CircleProcess"/>
    <dgm:cxn modelId="{B18C9646-1CB3-44D0-84AC-6D1BEA9875C3}" type="presOf" srcId="{B8A8A896-A457-4C32-BBEF-F63EF98637E8}" destId="{1C53B51F-A99E-4FF0-933E-047ED1A72AB2}" srcOrd="0" destOrd="0" presId="urn:microsoft.com/office/officeart/2011/layout/CircleProcess"/>
    <dgm:cxn modelId="{D8BE0874-D634-43D9-A2A3-E715EC1B94BF}" srcId="{11E5303B-79FB-4C40-82BF-03253461481D}" destId="{DF26B4BE-42E0-43B0-B4AA-8671A4D42155}" srcOrd="1" destOrd="0" parTransId="{D9099245-A6FE-4342-BFC3-6EC99F4550C9}" sibTransId="{F5B4F567-5E84-40D7-945B-A70F1F055600}"/>
    <dgm:cxn modelId="{D005CA80-AE17-4366-B5E1-468D7FD0D59B}" srcId="{11E5303B-79FB-4C40-82BF-03253461481D}" destId="{54D4FA73-7895-49F5-AADF-C206D164B0ED}" srcOrd="7" destOrd="0" parTransId="{D934246B-F7EE-405C-8C81-E0B9D7B3A56C}" sibTransId="{8A2B4ABC-A20F-40C1-9868-AB1EDDB7F99D}"/>
    <dgm:cxn modelId="{1B2EF69A-1055-4945-8FE4-CE23764CD0E7}" type="presOf" srcId="{35F1A768-C1E3-4809-8DB6-D035A7065D90}" destId="{9A3CD3BB-0FBC-4B64-AA34-456CE4483673}" srcOrd="0" destOrd="0" presId="urn:microsoft.com/office/officeart/2011/layout/CircleProcess"/>
    <dgm:cxn modelId="{B5AE7F44-6F47-4AEE-96FD-C26528924413}" type="presOf" srcId="{064B27A0-6914-4720-9991-BCF4BA1EEFAB}" destId="{823C0181-41DF-41EC-AF2A-AB49666F1EB7}" srcOrd="1" destOrd="0" presId="urn:microsoft.com/office/officeart/2011/layout/CircleProcess"/>
    <dgm:cxn modelId="{EF79A7C5-EAC8-410C-A620-FEDDD9677C0A}" srcId="{11E5303B-79FB-4C40-82BF-03253461481D}" destId="{064B27A0-6914-4720-9991-BCF4BA1EEFAB}" srcOrd="2" destOrd="0" parTransId="{B0F96C0D-1893-42BC-8FD2-6DBA6573D04E}" sibTransId="{001B1F3A-1BE5-4105-B28A-A6B3DE3A8F5F}"/>
    <dgm:cxn modelId="{75AA0052-71BE-467F-B638-B08662AC4407}" srcId="{11E5303B-79FB-4C40-82BF-03253461481D}" destId="{B8A8A896-A457-4C32-BBEF-F63EF98637E8}" srcOrd="4" destOrd="0" parTransId="{588269D0-3F14-45DF-8AAC-D0B707F0D900}" sibTransId="{BE63734F-7887-4294-97E3-95FBFCDE5D10}"/>
    <dgm:cxn modelId="{0BA0C0C7-28BD-42A9-9A94-020CB042C197}" type="presOf" srcId="{DF26B4BE-42E0-43B0-B4AA-8671A4D42155}" destId="{588E19EE-40A2-49DB-A556-06FFBFEE60FF}" srcOrd="0" destOrd="0" presId="urn:microsoft.com/office/officeart/2011/layout/CircleProcess"/>
    <dgm:cxn modelId="{6808D29A-1375-4650-8228-72BACD140069}" srcId="{11E5303B-79FB-4C40-82BF-03253461481D}" destId="{93B1EBC0-7FDF-4ADB-87E5-95CF6CDE3807}" srcOrd="3" destOrd="0" parTransId="{B56D5868-6CFD-4149-BA23-F30F2278824F}" sibTransId="{20ADF6C7-E5BE-4AF5-9956-7D9F61900A71}"/>
    <dgm:cxn modelId="{6B5DAEE1-9095-415F-AAA3-9CA077481D92}" srcId="{11E5303B-79FB-4C40-82BF-03253461481D}" destId="{3409A7BE-ADD2-4520-83C8-5073B3CE08B7}" srcOrd="6" destOrd="0" parTransId="{77963B6F-4DEB-4FEA-894D-FFDB2FAC3BC2}" sibTransId="{2397A196-791E-46CC-A820-ACC6D35C1E99}"/>
    <dgm:cxn modelId="{FAE8CD40-F186-4A07-84FE-E0EBD0D90414}" srcId="{11E5303B-79FB-4C40-82BF-03253461481D}" destId="{C1DB4AA4-3038-4378-87FB-F32BE988A1A3}" srcOrd="0" destOrd="0" parTransId="{DD77CFF4-F6FB-4772-BF42-7ADF42061921}" sibTransId="{0325E532-E92E-4623-8294-C43D8EBBA461}"/>
    <dgm:cxn modelId="{7931A950-CCF8-4E74-8610-9E26CEEEA7AD}" type="presOf" srcId="{3409A7BE-ADD2-4520-83C8-5073B3CE08B7}" destId="{2B7C14EF-1331-4B19-B8BF-154098595E44}" srcOrd="0" destOrd="0" presId="urn:microsoft.com/office/officeart/2011/layout/CircleProcess"/>
    <dgm:cxn modelId="{D3BBF98A-5776-4FB1-9D27-75F5B8546C6D}" type="presOf" srcId="{93B1EBC0-7FDF-4ADB-87E5-95CF6CDE3807}" destId="{3114F0ED-361C-45C0-9AD8-061A9BB77B6B}" srcOrd="1" destOrd="0" presId="urn:microsoft.com/office/officeart/2011/layout/CircleProcess"/>
    <dgm:cxn modelId="{6ED8906A-5C6D-4BD2-B282-54AC34FFC3A5}" type="presOf" srcId="{54D4FA73-7895-49F5-AADF-C206D164B0ED}" destId="{FCD851CE-EA4F-445D-B84A-44AF9CDFEE6E}" srcOrd="1" destOrd="0" presId="urn:microsoft.com/office/officeart/2011/layout/CircleProcess"/>
    <dgm:cxn modelId="{FD7AD197-9441-4EDC-B69E-1491EE7D149E}" type="presOf" srcId="{B8A8A896-A457-4C32-BBEF-F63EF98637E8}" destId="{ADB40123-87BC-428E-9B0C-31DBFE61A961}" srcOrd="1" destOrd="0" presId="urn:microsoft.com/office/officeart/2011/layout/CircleProcess"/>
    <dgm:cxn modelId="{D34C1203-3089-4FD0-A004-B2B0F39F882A}" type="presOf" srcId="{C1DB4AA4-3038-4378-87FB-F32BE988A1A3}" destId="{26C4E50E-B373-4432-B0D1-FC42B4530821}" srcOrd="1" destOrd="0" presId="urn:microsoft.com/office/officeart/2011/layout/CircleProcess"/>
    <dgm:cxn modelId="{4FFC8B25-1BCC-4A7C-97B4-FB4570013981}" type="presOf" srcId="{11E5303B-79FB-4C40-82BF-03253461481D}" destId="{F6CB8150-56C5-46EE-A48E-7A823785D4F3}" srcOrd="0" destOrd="0" presId="urn:microsoft.com/office/officeart/2011/layout/CircleProcess"/>
    <dgm:cxn modelId="{523AE3D2-3A72-42CA-83D5-9FBBD167F94E}" type="presOf" srcId="{54D4FA73-7895-49F5-AADF-C206D164B0ED}" destId="{4EB89BB5-191F-42C0-9949-8062B3BECBEF}" srcOrd="0" destOrd="0" presId="urn:microsoft.com/office/officeart/2011/layout/CircleProcess"/>
    <dgm:cxn modelId="{E3450223-2185-434A-89AD-EE5BB2C8A6D4}" srcId="{11E5303B-79FB-4C40-82BF-03253461481D}" destId="{35F1A768-C1E3-4809-8DB6-D035A7065D90}" srcOrd="5" destOrd="0" parTransId="{8AC498AD-5F6D-44AF-9247-698C6C2ECE2F}" sibTransId="{9855C964-1012-493B-A987-156288F94D36}"/>
    <dgm:cxn modelId="{6CBBE057-5AEC-433B-8D11-1E37D12C3D11}" type="presParOf" srcId="{F6CB8150-56C5-46EE-A48E-7A823785D4F3}" destId="{E495D6BC-9FB4-4FC5-AC7B-E8F847C7AA5B}" srcOrd="0" destOrd="0" presId="urn:microsoft.com/office/officeart/2011/layout/CircleProcess"/>
    <dgm:cxn modelId="{4C1F4309-2596-4AE8-A0AE-9BBCA165909A}" type="presParOf" srcId="{E495D6BC-9FB4-4FC5-AC7B-E8F847C7AA5B}" destId="{AB670E13-D8CE-4E65-8B1B-AC8DAC5BC993}" srcOrd="0" destOrd="0" presId="urn:microsoft.com/office/officeart/2011/layout/CircleProcess"/>
    <dgm:cxn modelId="{6B6966BE-734C-44A0-9381-F244314FECEA}" type="presParOf" srcId="{F6CB8150-56C5-46EE-A48E-7A823785D4F3}" destId="{E73602F7-6A2C-4658-AECE-DFD948084BEE}" srcOrd="1" destOrd="0" presId="urn:microsoft.com/office/officeart/2011/layout/CircleProcess"/>
    <dgm:cxn modelId="{6179AD10-A525-4C99-ADCD-F1499609FB77}" type="presParOf" srcId="{E73602F7-6A2C-4658-AECE-DFD948084BEE}" destId="{4EB89BB5-191F-42C0-9949-8062B3BECBEF}" srcOrd="0" destOrd="0" presId="urn:microsoft.com/office/officeart/2011/layout/CircleProcess"/>
    <dgm:cxn modelId="{67EAE119-C188-4EF5-8311-C22B21AE0D8E}" type="presParOf" srcId="{F6CB8150-56C5-46EE-A48E-7A823785D4F3}" destId="{FCD851CE-EA4F-445D-B84A-44AF9CDFEE6E}" srcOrd="2" destOrd="0" presId="urn:microsoft.com/office/officeart/2011/layout/CircleProcess"/>
    <dgm:cxn modelId="{56B2CFBF-D6EA-450C-AFDA-4BE8FAA02BEC}" type="presParOf" srcId="{F6CB8150-56C5-46EE-A48E-7A823785D4F3}" destId="{9E244311-5780-4DBF-8F22-EFD787FADA00}" srcOrd="3" destOrd="0" presId="urn:microsoft.com/office/officeart/2011/layout/CircleProcess"/>
    <dgm:cxn modelId="{7C6758B8-EF54-483B-BC2C-909F0E2A82F6}" type="presParOf" srcId="{9E244311-5780-4DBF-8F22-EFD787FADA00}" destId="{CB5F42B5-52B1-459D-B962-E0440112667C}" srcOrd="0" destOrd="0" presId="urn:microsoft.com/office/officeart/2011/layout/CircleProcess"/>
    <dgm:cxn modelId="{DE39939A-B78F-4D06-B0D9-8D64C5E7F5C1}" type="presParOf" srcId="{F6CB8150-56C5-46EE-A48E-7A823785D4F3}" destId="{B1E24E4C-1481-4166-8E02-6663FA276E4A}" srcOrd="4" destOrd="0" presId="urn:microsoft.com/office/officeart/2011/layout/CircleProcess"/>
    <dgm:cxn modelId="{2FDC83A7-AECC-4698-B519-F4494A6007C9}" type="presParOf" srcId="{B1E24E4C-1481-4166-8E02-6663FA276E4A}" destId="{2B7C14EF-1331-4B19-B8BF-154098595E44}" srcOrd="0" destOrd="0" presId="urn:microsoft.com/office/officeart/2011/layout/CircleProcess"/>
    <dgm:cxn modelId="{E39224D9-4C1E-44CB-BC8D-5AEAE0CB68F6}" type="presParOf" srcId="{F6CB8150-56C5-46EE-A48E-7A823785D4F3}" destId="{EA3A792A-39CF-48E6-A6E8-609CD145C801}" srcOrd="5" destOrd="0" presId="urn:microsoft.com/office/officeart/2011/layout/CircleProcess"/>
    <dgm:cxn modelId="{D9E75C8B-6A75-41C4-BA3E-3F2C63B407FE}" type="presParOf" srcId="{F6CB8150-56C5-46EE-A48E-7A823785D4F3}" destId="{703AF59B-A0DC-4AD5-9950-5D8EFA056F9D}" srcOrd="6" destOrd="0" presId="urn:microsoft.com/office/officeart/2011/layout/CircleProcess"/>
    <dgm:cxn modelId="{E35AE749-C326-4B05-8939-D0B7524956D9}" type="presParOf" srcId="{703AF59B-A0DC-4AD5-9950-5D8EFA056F9D}" destId="{A50E670C-2B06-4D6E-8FD5-2B64323D5367}" srcOrd="0" destOrd="0" presId="urn:microsoft.com/office/officeart/2011/layout/CircleProcess"/>
    <dgm:cxn modelId="{48B59BCB-F8EA-4808-A1A9-8F0081E56F6E}" type="presParOf" srcId="{F6CB8150-56C5-46EE-A48E-7A823785D4F3}" destId="{545ACE5B-4215-4B14-A8A1-192014C0B303}" srcOrd="7" destOrd="0" presId="urn:microsoft.com/office/officeart/2011/layout/CircleProcess"/>
    <dgm:cxn modelId="{C8FDD375-EF7C-410A-8158-B55BE1F90114}" type="presParOf" srcId="{545ACE5B-4215-4B14-A8A1-192014C0B303}" destId="{9A3CD3BB-0FBC-4B64-AA34-456CE4483673}" srcOrd="0" destOrd="0" presId="urn:microsoft.com/office/officeart/2011/layout/CircleProcess"/>
    <dgm:cxn modelId="{8185C792-5EA4-4950-96B0-37474DE21A75}" type="presParOf" srcId="{F6CB8150-56C5-46EE-A48E-7A823785D4F3}" destId="{CE39F0F6-2138-42F1-A4F0-99A06A3885EC}" srcOrd="8" destOrd="0" presId="urn:microsoft.com/office/officeart/2011/layout/CircleProcess"/>
    <dgm:cxn modelId="{BAC249F6-BB9F-4BBA-ABB6-529632B5C080}" type="presParOf" srcId="{F6CB8150-56C5-46EE-A48E-7A823785D4F3}" destId="{0B40FBFA-E990-4AD8-9FE6-04EFB3CD4C46}" srcOrd="9" destOrd="0" presId="urn:microsoft.com/office/officeart/2011/layout/CircleProcess"/>
    <dgm:cxn modelId="{29CFFF0C-845E-42A8-B6BD-67E9ABEA3DEF}" type="presParOf" srcId="{0B40FBFA-E990-4AD8-9FE6-04EFB3CD4C46}" destId="{EA2298AD-372E-44B6-AB62-9DB2A38BB04A}" srcOrd="0" destOrd="0" presId="urn:microsoft.com/office/officeart/2011/layout/CircleProcess"/>
    <dgm:cxn modelId="{9635F9DE-9A5E-49BC-8437-C11BC21BC003}" type="presParOf" srcId="{F6CB8150-56C5-46EE-A48E-7A823785D4F3}" destId="{9D0A6FB5-0E4A-42A8-8841-4D37FDC22998}" srcOrd="10" destOrd="0" presId="urn:microsoft.com/office/officeart/2011/layout/CircleProcess"/>
    <dgm:cxn modelId="{0E7FFD74-E93B-49E4-A5EE-10675058277B}" type="presParOf" srcId="{9D0A6FB5-0E4A-42A8-8841-4D37FDC22998}" destId="{1C53B51F-A99E-4FF0-933E-047ED1A72AB2}" srcOrd="0" destOrd="0" presId="urn:microsoft.com/office/officeart/2011/layout/CircleProcess"/>
    <dgm:cxn modelId="{82916223-451C-4B54-A39E-10219096C725}" type="presParOf" srcId="{F6CB8150-56C5-46EE-A48E-7A823785D4F3}" destId="{ADB40123-87BC-428E-9B0C-31DBFE61A961}" srcOrd="11" destOrd="0" presId="urn:microsoft.com/office/officeart/2011/layout/CircleProcess"/>
    <dgm:cxn modelId="{F4C97F26-20E7-4DF8-B5D6-51EC93580B06}" type="presParOf" srcId="{F6CB8150-56C5-46EE-A48E-7A823785D4F3}" destId="{97868416-A03D-489F-AA5D-70F475B90DE4}" srcOrd="12" destOrd="0" presId="urn:microsoft.com/office/officeart/2011/layout/CircleProcess"/>
    <dgm:cxn modelId="{8E22EE9E-6306-4187-9592-062A97452696}" type="presParOf" srcId="{97868416-A03D-489F-AA5D-70F475B90DE4}" destId="{F2216DDD-61FB-4E9D-8BEF-EFDE91EFD6CE}" srcOrd="0" destOrd="0" presId="urn:microsoft.com/office/officeart/2011/layout/CircleProcess"/>
    <dgm:cxn modelId="{CB6A0D73-1835-4EA5-BAF1-1F6534EA8FC1}" type="presParOf" srcId="{F6CB8150-56C5-46EE-A48E-7A823785D4F3}" destId="{88D8ECCF-D4B4-4283-B392-C6DDDBDC3AA1}" srcOrd="13" destOrd="0" presId="urn:microsoft.com/office/officeart/2011/layout/CircleProcess"/>
    <dgm:cxn modelId="{DBEC06D7-9F53-4D46-8050-EECBEE86480E}" type="presParOf" srcId="{88D8ECCF-D4B4-4283-B392-C6DDDBDC3AA1}" destId="{C2FAD332-6200-43B9-9732-D980DFF034E1}" srcOrd="0" destOrd="0" presId="urn:microsoft.com/office/officeart/2011/layout/CircleProcess"/>
    <dgm:cxn modelId="{A0C0C09B-AAB4-4F68-9A53-0DAAD6969D5D}" type="presParOf" srcId="{F6CB8150-56C5-46EE-A48E-7A823785D4F3}" destId="{3114F0ED-361C-45C0-9AD8-061A9BB77B6B}" srcOrd="14" destOrd="0" presId="urn:microsoft.com/office/officeart/2011/layout/CircleProcess"/>
    <dgm:cxn modelId="{E40EE446-F9AB-49C5-B850-5BC65FF60C8F}" type="presParOf" srcId="{F6CB8150-56C5-46EE-A48E-7A823785D4F3}" destId="{5DA085F1-2D6E-4859-982E-8A8462AFBCE0}" srcOrd="15" destOrd="0" presId="urn:microsoft.com/office/officeart/2011/layout/CircleProcess"/>
    <dgm:cxn modelId="{8000F61E-0952-4F17-90F8-2D4777B9FD8C}" type="presParOf" srcId="{5DA085F1-2D6E-4859-982E-8A8462AFBCE0}" destId="{236C7FE5-C0FC-47D0-A988-F8B4C67F27D5}" srcOrd="0" destOrd="0" presId="urn:microsoft.com/office/officeart/2011/layout/CircleProcess"/>
    <dgm:cxn modelId="{8BFE40E7-8AA6-4215-B56A-14E71541FEA6}" type="presParOf" srcId="{F6CB8150-56C5-46EE-A48E-7A823785D4F3}" destId="{206D8317-6BA3-46C8-A5A2-D25A580D15F3}" srcOrd="16" destOrd="0" presId="urn:microsoft.com/office/officeart/2011/layout/CircleProcess"/>
    <dgm:cxn modelId="{03E4C411-298E-40D7-8AD2-DA6B96349F47}" type="presParOf" srcId="{206D8317-6BA3-46C8-A5A2-D25A580D15F3}" destId="{6F74329F-9469-4599-B9EB-E11DBADA7520}" srcOrd="0" destOrd="0" presId="urn:microsoft.com/office/officeart/2011/layout/CircleProcess"/>
    <dgm:cxn modelId="{9DFF51C3-8B90-44E7-861B-07B83C2EC561}" type="presParOf" srcId="{F6CB8150-56C5-46EE-A48E-7A823785D4F3}" destId="{823C0181-41DF-41EC-AF2A-AB49666F1EB7}" srcOrd="17" destOrd="0" presId="urn:microsoft.com/office/officeart/2011/layout/CircleProcess"/>
    <dgm:cxn modelId="{7E9AB1B7-1A87-44A7-B639-BCD83CD3FC4B}" type="presParOf" srcId="{F6CB8150-56C5-46EE-A48E-7A823785D4F3}" destId="{5B200826-A242-443D-94A7-AFAC4EEBCD7F}" srcOrd="18" destOrd="0" presId="urn:microsoft.com/office/officeart/2011/layout/CircleProcess"/>
    <dgm:cxn modelId="{0F9ADD3D-B597-4D51-A117-493B3FD13429}" type="presParOf" srcId="{5B200826-A242-443D-94A7-AFAC4EEBCD7F}" destId="{712B33DD-E66C-4DF9-B27D-00C5E76C58A8}" srcOrd="0" destOrd="0" presId="urn:microsoft.com/office/officeart/2011/layout/CircleProcess"/>
    <dgm:cxn modelId="{C6051A65-4CA3-40C7-836D-8D4450CCF14C}" type="presParOf" srcId="{F6CB8150-56C5-46EE-A48E-7A823785D4F3}" destId="{E50B812D-8099-4EAA-8437-CE286A55B1AA}" srcOrd="19" destOrd="0" presId="urn:microsoft.com/office/officeart/2011/layout/CircleProcess"/>
    <dgm:cxn modelId="{18AA60BF-A9A4-4575-B6C4-BFA9FDB9D389}" type="presParOf" srcId="{E50B812D-8099-4EAA-8437-CE286A55B1AA}" destId="{588E19EE-40A2-49DB-A556-06FFBFEE60FF}" srcOrd="0" destOrd="0" presId="urn:microsoft.com/office/officeart/2011/layout/CircleProcess"/>
    <dgm:cxn modelId="{3987659F-D0D8-40B7-963B-0CE50973B9D4}" type="presParOf" srcId="{F6CB8150-56C5-46EE-A48E-7A823785D4F3}" destId="{B58F4759-9351-47C1-A218-3A8778499ABE}" srcOrd="20" destOrd="0" presId="urn:microsoft.com/office/officeart/2011/layout/CircleProcess"/>
    <dgm:cxn modelId="{8E986BB8-9F20-432A-9764-1A667B733101}" type="presParOf" srcId="{F6CB8150-56C5-46EE-A48E-7A823785D4F3}" destId="{24D827FB-B690-48C4-A0E6-C7633882AF11}" srcOrd="21" destOrd="0" presId="urn:microsoft.com/office/officeart/2011/layout/CircleProcess"/>
    <dgm:cxn modelId="{2841994E-888A-4525-B1F9-75687FDB121C}" type="presParOf" srcId="{24D827FB-B690-48C4-A0E6-C7633882AF11}" destId="{A5E48008-3E4D-4291-AC65-AD5E642CB790}" srcOrd="0" destOrd="0" presId="urn:microsoft.com/office/officeart/2011/layout/CircleProcess"/>
    <dgm:cxn modelId="{49869275-19CA-4E7E-9F41-E73584B244EB}" type="presParOf" srcId="{F6CB8150-56C5-46EE-A48E-7A823785D4F3}" destId="{3BE7F5A9-C640-4353-90F2-15C515524418}" srcOrd="22" destOrd="0" presId="urn:microsoft.com/office/officeart/2011/layout/CircleProcess"/>
    <dgm:cxn modelId="{14FEFA40-97A5-41CB-8AD4-FDB2FECB1383}" type="presParOf" srcId="{3BE7F5A9-C640-4353-90F2-15C515524418}" destId="{26C35324-FBC8-4508-B24B-9DB4C1E5FABC}" srcOrd="0" destOrd="0" presId="urn:microsoft.com/office/officeart/2011/layout/CircleProcess"/>
    <dgm:cxn modelId="{6DEDB7EA-005F-46C5-8C8C-105736142876}" type="presParOf" srcId="{F6CB8150-56C5-46EE-A48E-7A823785D4F3}" destId="{26C4E50E-B373-4432-B0D1-FC42B4530821}" srcOrd="23" destOrd="0" presId="urn:microsoft.com/office/officeart/2011/layout/Circle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499CA911-A51B-43E1-B388-D47536395806}"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US"/>
        </a:p>
      </dgm:t>
    </dgm:pt>
    <dgm:pt modelId="{3061EE46-4F25-4C84-826E-9F912CCF5863}">
      <dgm:prSet phldrT="[Text]" custT="1"/>
      <dgm:spPr/>
      <dgm:t>
        <a:bodyPr/>
        <a:lstStyle/>
        <a:p>
          <a:r>
            <a:rPr lang="en-US" sz="1800" dirty="0" smtClean="0"/>
            <a:t>Feedstock Extraction</a:t>
          </a:r>
          <a:endParaRPr lang="en-US" sz="1800" dirty="0"/>
        </a:p>
      </dgm:t>
    </dgm:pt>
    <dgm:pt modelId="{04D0C809-C46B-49F6-A206-B6D43E6054A5}" type="parTrans" cxnId="{A8715C3D-D475-423E-B22C-C986096CB382}">
      <dgm:prSet/>
      <dgm:spPr/>
      <dgm:t>
        <a:bodyPr/>
        <a:lstStyle/>
        <a:p>
          <a:endParaRPr lang="en-US"/>
        </a:p>
      </dgm:t>
    </dgm:pt>
    <dgm:pt modelId="{148643E3-B847-4CC1-B043-1633BC8BA7EF}" type="sibTrans" cxnId="{A8715C3D-D475-423E-B22C-C986096CB382}">
      <dgm:prSet/>
      <dgm:spPr/>
      <dgm:t>
        <a:bodyPr/>
        <a:lstStyle/>
        <a:p>
          <a:endParaRPr lang="en-US"/>
        </a:p>
      </dgm:t>
    </dgm:pt>
    <dgm:pt modelId="{4F135036-5CD5-4F9A-BF41-A139BF1D6894}">
      <dgm:prSet phldrT="[Text]" custT="1"/>
      <dgm:spPr/>
      <dgm:t>
        <a:bodyPr/>
        <a:lstStyle/>
        <a:p>
          <a:r>
            <a:rPr lang="en-US" sz="1800" b="1" dirty="0" smtClean="0"/>
            <a:t>Methanol Production</a:t>
          </a:r>
          <a:endParaRPr lang="en-US" sz="1800" b="1" dirty="0"/>
        </a:p>
      </dgm:t>
    </dgm:pt>
    <dgm:pt modelId="{3B545234-618D-4A52-B1BE-6BE064020691}" type="parTrans" cxnId="{9585A240-C20D-426D-92C1-58ADF4126BBB}">
      <dgm:prSet/>
      <dgm:spPr/>
      <dgm:t>
        <a:bodyPr/>
        <a:lstStyle/>
        <a:p>
          <a:endParaRPr lang="en-US"/>
        </a:p>
      </dgm:t>
    </dgm:pt>
    <dgm:pt modelId="{1B0FAC0E-EAFA-492E-9301-1C5FE488188E}" type="sibTrans" cxnId="{9585A240-C20D-426D-92C1-58ADF4126BBB}">
      <dgm:prSet/>
      <dgm:spPr/>
      <dgm:t>
        <a:bodyPr/>
        <a:lstStyle/>
        <a:p>
          <a:endParaRPr lang="en-US"/>
        </a:p>
      </dgm:t>
    </dgm:pt>
    <dgm:pt modelId="{6D03363A-80C4-422F-95CE-9FB259935498}">
      <dgm:prSet phldrT="[Text]" custT="1"/>
      <dgm:spPr/>
      <dgm:t>
        <a:bodyPr/>
        <a:lstStyle/>
        <a:p>
          <a:r>
            <a:rPr lang="en-US" sz="1800" dirty="0" smtClean="0"/>
            <a:t>Methanol Use</a:t>
          </a:r>
        </a:p>
      </dgm:t>
    </dgm:pt>
    <dgm:pt modelId="{242ACD22-D7E7-4DEA-8AA4-C1879BD637D6}" type="parTrans" cxnId="{CE5AF138-758E-4E76-A449-71C254E55B27}">
      <dgm:prSet/>
      <dgm:spPr/>
      <dgm:t>
        <a:bodyPr/>
        <a:lstStyle/>
        <a:p>
          <a:endParaRPr lang="en-US"/>
        </a:p>
      </dgm:t>
    </dgm:pt>
    <dgm:pt modelId="{FE1F57C9-D5C9-4B75-8D78-ADB02516DE64}" type="sibTrans" cxnId="{CE5AF138-758E-4E76-A449-71C254E55B27}">
      <dgm:prSet/>
      <dgm:spPr/>
      <dgm:t>
        <a:bodyPr/>
        <a:lstStyle/>
        <a:p>
          <a:endParaRPr lang="en-US"/>
        </a:p>
      </dgm:t>
    </dgm:pt>
    <dgm:pt modelId="{5C41CE5D-39CA-463F-BC66-ADF625AC2500}">
      <dgm:prSet phldrT="[Text]" custT="1"/>
      <dgm:spPr/>
      <dgm:t>
        <a:bodyPr/>
        <a:lstStyle/>
        <a:p>
          <a:r>
            <a:rPr lang="en-US" sz="1800" dirty="0" smtClean="0"/>
            <a:t>Disposal</a:t>
          </a:r>
        </a:p>
      </dgm:t>
    </dgm:pt>
    <dgm:pt modelId="{A485C7D6-7399-447F-8E1C-D9AFA72821D0}" type="parTrans" cxnId="{8F59812C-9FA2-4693-9BF3-B767C009672A}">
      <dgm:prSet/>
      <dgm:spPr/>
      <dgm:t>
        <a:bodyPr/>
        <a:lstStyle/>
        <a:p>
          <a:endParaRPr lang="en-US"/>
        </a:p>
      </dgm:t>
    </dgm:pt>
    <dgm:pt modelId="{9A486E7E-56B4-4582-A32B-7D2BBD5417B4}" type="sibTrans" cxnId="{8F59812C-9FA2-4693-9BF3-B767C009672A}">
      <dgm:prSet/>
      <dgm:spPr/>
      <dgm:t>
        <a:bodyPr/>
        <a:lstStyle/>
        <a:p>
          <a:endParaRPr lang="en-US"/>
        </a:p>
      </dgm:t>
    </dgm:pt>
    <dgm:pt modelId="{8F40003A-6DA8-4BB4-8907-48EB2633510B}" type="pres">
      <dgm:prSet presAssocID="{499CA911-A51B-43E1-B388-D47536395806}" presName="Name0" presStyleCnt="0">
        <dgm:presLayoutVars>
          <dgm:chMax val="11"/>
          <dgm:chPref val="11"/>
          <dgm:dir/>
          <dgm:resizeHandles/>
        </dgm:presLayoutVars>
      </dgm:prSet>
      <dgm:spPr/>
      <dgm:t>
        <a:bodyPr/>
        <a:lstStyle/>
        <a:p>
          <a:endParaRPr lang="en-US"/>
        </a:p>
      </dgm:t>
    </dgm:pt>
    <dgm:pt modelId="{D5FC82BA-30A0-42DC-9241-BC6EEA3C6514}" type="pres">
      <dgm:prSet presAssocID="{5C41CE5D-39CA-463F-BC66-ADF625AC2500}" presName="Accent4" presStyleCnt="0"/>
      <dgm:spPr/>
    </dgm:pt>
    <dgm:pt modelId="{C38F4E6F-968D-4ED8-877D-8EE8EC740570}" type="pres">
      <dgm:prSet presAssocID="{5C41CE5D-39CA-463F-BC66-ADF625AC2500}" presName="Accent" presStyleLbl="node1" presStyleIdx="0" presStyleCnt="4"/>
      <dgm:spPr/>
    </dgm:pt>
    <dgm:pt modelId="{87055B3B-3806-4830-BA1E-B557B78A217C}" type="pres">
      <dgm:prSet presAssocID="{5C41CE5D-39CA-463F-BC66-ADF625AC2500}" presName="ParentBackground4" presStyleCnt="0"/>
      <dgm:spPr/>
    </dgm:pt>
    <dgm:pt modelId="{0221B6B7-FCEF-412F-AD27-A2822F1F2D07}" type="pres">
      <dgm:prSet presAssocID="{5C41CE5D-39CA-463F-BC66-ADF625AC2500}" presName="ParentBackground" presStyleLbl="fgAcc1" presStyleIdx="0" presStyleCnt="4"/>
      <dgm:spPr/>
      <dgm:t>
        <a:bodyPr/>
        <a:lstStyle/>
        <a:p>
          <a:endParaRPr lang="en-US"/>
        </a:p>
      </dgm:t>
    </dgm:pt>
    <dgm:pt modelId="{8B835B83-F212-4A20-94E3-6A2C32B376D5}" type="pres">
      <dgm:prSet presAssocID="{5C41CE5D-39CA-463F-BC66-ADF625AC2500}" presName="Parent4" presStyleLbl="revTx" presStyleIdx="0" presStyleCnt="0">
        <dgm:presLayoutVars>
          <dgm:chMax val="1"/>
          <dgm:chPref val="1"/>
          <dgm:bulletEnabled val="1"/>
        </dgm:presLayoutVars>
      </dgm:prSet>
      <dgm:spPr/>
      <dgm:t>
        <a:bodyPr/>
        <a:lstStyle/>
        <a:p>
          <a:endParaRPr lang="en-US"/>
        </a:p>
      </dgm:t>
    </dgm:pt>
    <dgm:pt modelId="{60737CE8-7B1F-4A0A-A4E7-92CFC17C3C20}" type="pres">
      <dgm:prSet presAssocID="{6D03363A-80C4-422F-95CE-9FB259935498}" presName="Accent3" presStyleCnt="0"/>
      <dgm:spPr/>
    </dgm:pt>
    <dgm:pt modelId="{D13E82C0-E1F8-4318-9535-940F694F9479}" type="pres">
      <dgm:prSet presAssocID="{6D03363A-80C4-422F-95CE-9FB259935498}" presName="Accent" presStyleLbl="node1" presStyleIdx="1" presStyleCnt="4"/>
      <dgm:spPr/>
    </dgm:pt>
    <dgm:pt modelId="{F5B55CCD-51C7-4EA1-AC43-6E0BEDA03B27}" type="pres">
      <dgm:prSet presAssocID="{6D03363A-80C4-422F-95CE-9FB259935498}" presName="ParentBackground3" presStyleCnt="0"/>
      <dgm:spPr/>
    </dgm:pt>
    <dgm:pt modelId="{D15DC798-3E76-4104-AC65-6C987D7CF5E3}" type="pres">
      <dgm:prSet presAssocID="{6D03363A-80C4-422F-95CE-9FB259935498}" presName="ParentBackground" presStyleLbl="fgAcc1" presStyleIdx="1" presStyleCnt="4"/>
      <dgm:spPr/>
      <dgm:t>
        <a:bodyPr/>
        <a:lstStyle/>
        <a:p>
          <a:endParaRPr lang="en-US"/>
        </a:p>
      </dgm:t>
    </dgm:pt>
    <dgm:pt modelId="{A3CA261D-75D1-47E9-9266-8E185DE06B5C}" type="pres">
      <dgm:prSet presAssocID="{6D03363A-80C4-422F-95CE-9FB259935498}" presName="Parent3" presStyleLbl="revTx" presStyleIdx="0" presStyleCnt="0">
        <dgm:presLayoutVars>
          <dgm:chMax val="1"/>
          <dgm:chPref val="1"/>
          <dgm:bulletEnabled val="1"/>
        </dgm:presLayoutVars>
      </dgm:prSet>
      <dgm:spPr/>
      <dgm:t>
        <a:bodyPr/>
        <a:lstStyle/>
        <a:p>
          <a:endParaRPr lang="en-US"/>
        </a:p>
      </dgm:t>
    </dgm:pt>
    <dgm:pt modelId="{AF153288-902E-44FC-93FA-4256CA11878F}" type="pres">
      <dgm:prSet presAssocID="{4F135036-5CD5-4F9A-BF41-A139BF1D6894}" presName="Accent2" presStyleCnt="0"/>
      <dgm:spPr/>
    </dgm:pt>
    <dgm:pt modelId="{2A648BAF-9F76-419A-A140-E12D67932540}" type="pres">
      <dgm:prSet presAssocID="{4F135036-5CD5-4F9A-BF41-A139BF1D6894}" presName="Accent" presStyleLbl="node1" presStyleIdx="2" presStyleCnt="4"/>
      <dgm:spPr/>
    </dgm:pt>
    <dgm:pt modelId="{1C36EB06-67C6-40BC-8684-32674F924037}" type="pres">
      <dgm:prSet presAssocID="{4F135036-5CD5-4F9A-BF41-A139BF1D6894}" presName="ParentBackground2" presStyleCnt="0"/>
      <dgm:spPr/>
    </dgm:pt>
    <dgm:pt modelId="{C1A36F1C-03A5-4C29-8CB1-021F67C88B2E}" type="pres">
      <dgm:prSet presAssocID="{4F135036-5CD5-4F9A-BF41-A139BF1D6894}" presName="ParentBackground" presStyleLbl="fgAcc1" presStyleIdx="2" presStyleCnt="4"/>
      <dgm:spPr/>
      <dgm:t>
        <a:bodyPr/>
        <a:lstStyle/>
        <a:p>
          <a:endParaRPr lang="en-US"/>
        </a:p>
      </dgm:t>
    </dgm:pt>
    <dgm:pt modelId="{4B4FED7B-E8D9-4C6C-BD47-23FE9C31C7CE}" type="pres">
      <dgm:prSet presAssocID="{4F135036-5CD5-4F9A-BF41-A139BF1D6894}" presName="Parent2" presStyleLbl="revTx" presStyleIdx="0" presStyleCnt="0">
        <dgm:presLayoutVars>
          <dgm:chMax val="1"/>
          <dgm:chPref val="1"/>
          <dgm:bulletEnabled val="1"/>
        </dgm:presLayoutVars>
      </dgm:prSet>
      <dgm:spPr/>
      <dgm:t>
        <a:bodyPr/>
        <a:lstStyle/>
        <a:p>
          <a:endParaRPr lang="en-US"/>
        </a:p>
      </dgm:t>
    </dgm:pt>
    <dgm:pt modelId="{9F302A44-77AF-4D3A-933A-DA37B1988776}" type="pres">
      <dgm:prSet presAssocID="{3061EE46-4F25-4C84-826E-9F912CCF5863}" presName="Accent1" presStyleCnt="0"/>
      <dgm:spPr/>
    </dgm:pt>
    <dgm:pt modelId="{8ACDC9B7-7BBD-48AD-8B5B-5AF835DB5874}" type="pres">
      <dgm:prSet presAssocID="{3061EE46-4F25-4C84-826E-9F912CCF5863}" presName="Accent" presStyleLbl="node1" presStyleIdx="3" presStyleCnt="4"/>
      <dgm:spPr/>
    </dgm:pt>
    <dgm:pt modelId="{D9C1D942-FA44-4FE2-8CE3-F46D5C79410E}" type="pres">
      <dgm:prSet presAssocID="{3061EE46-4F25-4C84-826E-9F912CCF5863}" presName="ParentBackground1" presStyleCnt="0"/>
      <dgm:spPr/>
    </dgm:pt>
    <dgm:pt modelId="{94AED2C7-9386-4FDC-BEAB-1D18583DD203}" type="pres">
      <dgm:prSet presAssocID="{3061EE46-4F25-4C84-826E-9F912CCF5863}" presName="ParentBackground" presStyleLbl="fgAcc1" presStyleIdx="3" presStyleCnt="4"/>
      <dgm:spPr/>
      <dgm:t>
        <a:bodyPr/>
        <a:lstStyle/>
        <a:p>
          <a:endParaRPr lang="en-US"/>
        </a:p>
      </dgm:t>
    </dgm:pt>
    <dgm:pt modelId="{64578B1F-EC10-4EF6-87E5-BE04C4085E62}" type="pres">
      <dgm:prSet presAssocID="{3061EE46-4F25-4C84-826E-9F912CCF5863}" presName="Parent1" presStyleLbl="revTx" presStyleIdx="0" presStyleCnt="0">
        <dgm:presLayoutVars>
          <dgm:chMax val="1"/>
          <dgm:chPref val="1"/>
          <dgm:bulletEnabled val="1"/>
        </dgm:presLayoutVars>
      </dgm:prSet>
      <dgm:spPr/>
      <dgm:t>
        <a:bodyPr/>
        <a:lstStyle/>
        <a:p>
          <a:endParaRPr lang="en-US"/>
        </a:p>
      </dgm:t>
    </dgm:pt>
  </dgm:ptLst>
  <dgm:cxnLst>
    <dgm:cxn modelId="{38D39723-9C74-4DB1-9506-05230A29C066}" type="presOf" srcId="{4F135036-5CD5-4F9A-BF41-A139BF1D6894}" destId="{C1A36F1C-03A5-4C29-8CB1-021F67C88B2E}" srcOrd="0" destOrd="0" presId="urn:microsoft.com/office/officeart/2011/layout/CircleProcess"/>
    <dgm:cxn modelId="{BF6B1EDA-C331-4C7C-9EBE-80D1F9A246F1}" type="presOf" srcId="{5C41CE5D-39CA-463F-BC66-ADF625AC2500}" destId="{0221B6B7-FCEF-412F-AD27-A2822F1F2D07}" srcOrd="0" destOrd="0" presId="urn:microsoft.com/office/officeart/2011/layout/CircleProcess"/>
    <dgm:cxn modelId="{CE5AF138-758E-4E76-A449-71C254E55B27}" srcId="{499CA911-A51B-43E1-B388-D47536395806}" destId="{6D03363A-80C4-422F-95CE-9FB259935498}" srcOrd="2" destOrd="0" parTransId="{242ACD22-D7E7-4DEA-8AA4-C1879BD637D6}" sibTransId="{FE1F57C9-D5C9-4B75-8D78-ADB02516DE64}"/>
    <dgm:cxn modelId="{686DB3C9-E76D-4642-A94C-B74170FE28C1}" type="presOf" srcId="{3061EE46-4F25-4C84-826E-9F912CCF5863}" destId="{94AED2C7-9386-4FDC-BEAB-1D18583DD203}" srcOrd="0" destOrd="0" presId="urn:microsoft.com/office/officeart/2011/layout/CircleProcess"/>
    <dgm:cxn modelId="{B4D26554-5862-4D0D-A789-D3588B403E83}" type="presOf" srcId="{499CA911-A51B-43E1-B388-D47536395806}" destId="{8F40003A-6DA8-4BB4-8907-48EB2633510B}" srcOrd="0" destOrd="0" presId="urn:microsoft.com/office/officeart/2011/layout/CircleProcess"/>
    <dgm:cxn modelId="{A8715C3D-D475-423E-B22C-C986096CB382}" srcId="{499CA911-A51B-43E1-B388-D47536395806}" destId="{3061EE46-4F25-4C84-826E-9F912CCF5863}" srcOrd="0" destOrd="0" parTransId="{04D0C809-C46B-49F6-A206-B6D43E6054A5}" sibTransId="{148643E3-B847-4CC1-B043-1633BC8BA7EF}"/>
    <dgm:cxn modelId="{B4228F3B-AB62-417C-8D72-B16660A948F4}" type="presOf" srcId="{5C41CE5D-39CA-463F-BC66-ADF625AC2500}" destId="{8B835B83-F212-4A20-94E3-6A2C32B376D5}" srcOrd="1" destOrd="0" presId="urn:microsoft.com/office/officeart/2011/layout/CircleProcess"/>
    <dgm:cxn modelId="{A9F71E0E-4687-4491-BD94-1F1539C24D67}" type="presOf" srcId="{4F135036-5CD5-4F9A-BF41-A139BF1D6894}" destId="{4B4FED7B-E8D9-4C6C-BD47-23FE9C31C7CE}" srcOrd="1" destOrd="0" presId="urn:microsoft.com/office/officeart/2011/layout/CircleProcess"/>
    <dgm:cxn modelId="{9585A240-C20D-426D-92C1-58ADF4126BBB}" srcId="{499CA911-A51B-43E1-B388-D47536395806}" destId="{4F135036-5CD5-4F9A-BF41-A139BF1D6894}" srcOrd="1" destOrd="0" parTransId="{3B545234-618D-4A52-B1BE-6BE064020691}" sibTransId="{1B0FAC0E-EAFA-492E-9301-1C5FE488188E}"/>
    <dgm:cxn modelId="{7D4CD7D0-A0C4-4BB7-923B-F7470DE05046}" type="presOf" srcId="{6D03363A-80C4-422F-95CE-9FB259935498}" destId="{A3CA261D-75D1-47E9-9266-8E185DE06B5C}" srcOrd="1" destOrd="0" presId="urn:microsoft.com/office/officeart/2011/layout/CircleProcess"/>
    <dgm:cxn modelId="{8F59812C-9FA2-4693-9BF3-B767C009672A}" srcId="{499CA911-A51B-43E1-B388-D47536395806}" destId="{5C41CE5D-39CA-463F-BC66-ADF625AC2500}" srcOrd="3" destOrd="0" parTransId="{A485C7D6-7399-447F-8E1C-D9AFA72821D0}" sibTransId="{9A486E7E-56B4-4582-A32B-7D2BBD5417B4}"/>
    <dgm:cxn modelId="{019D26D9-488D-4083-9483-1CBDFBB10003}" type="presOf" srcId="{3061EE46-4F25-4C84-826E-9F912CCF5863}" destId="{64578B1F-EC10-4EF6-87E5-BE04C4085E62}" srcOrd="1" destOrd="0" presId="urn:microsoft.com/office/officeart/2011/layout/CircleProcess"/>
    <dgm:cxn modelId="{9EF437AE-4B22-47FA-9F88-A13574B22130}" type="presOf" srcId="{6D03363A-80C4-422F-95CE-9FB259935498}" destId="{D15DC798-3E76-4104-AC65-6C987D7CF5E3}" srcOrd="0" destOrd="0" presId="urn:microsoft.com/office/officeart/2011/layout/CircleProcess"/>
    <dgm:cxn modelId="{FA887401-E7D7-43DA-8C35-1F2801E7FE79}" type="presParOf" srcId="{8F40003A-6DA8-4BB4-8907-48EB2633510B}" destId="{D5FC82BA-30A0-42DC-9241-BC6EEA3C6514}" srcOrd="0" destOrd="0" presId="urn:microsoft.com/office/officeart/2011/layout/CircleProcess"/>
    <dgm:cxn modelId="{E9327CFE-D5FF-4C4A-BDFB-013D3B6082DD}" type="presParOf" srcId="{D5FC82BA-30A0-42DC-9241-BC6EEA3C6514}" destId="{C38F4E6F-968D-4ED8-877D-8EE8EC740570}" srcOrd="0" destOrd="0" presId="urn:microsoft.com/office/officeart/2011/layout/CircleProcess"/>
    <dgm:cxn modelId="{35450D01-410B-4C6C-BD8B-5F0AD9980522}" type="presParOf" srcId="{8F40003A-6DA8-4BB4-8907-48EB2633510B}" destId="{87055B3B-3806-4830-BA1E-B557B78A217C}" srcOrd="1" destOrd="0" presId="urn:microsoft.com/office/officeart/2011/layout/CircleProcess"/>
    <dgm:cxn modelId="{5F06FE07-97D4-41EE-812C-50EB814EB08A}" type="presParOf" srcId="{87055B3B-3806-4830-BA1E-B557B78A217C}" destId="{0221B6B7-FCEF-412F-AD27-A2822F1F2D07}" srcOrd="0" destOrd="0" presId="urn:microsoft.com/office/officeart/2011/layout/CircleProcess"/>
    <dgm:cxn modelId="{5C479D34-AB52-4958-862C-3872B8601426}" type="presParOf" srcId="{8F40003A-6DA8-4BB4-8907-48EB2633510B}" destId="{8B835B83-F212-4A20-94E3-6A2C32B376D5}" srcOrd="2" destOrd="0" presId="urn:microsoft.com/office/officeart/2011/layout/CircleProcess"/>
    <dgm:cxn modelId="{1909B604-FA85-4460-A277-FAD53C627012}" type="presParOf" srcId="{8F40003A-6DA8-4BB4-8907-48EB2633510B}" destId="{60737CE8-7B1F-4A0A-A4E7-92CFC17C3C20}" srcOrd="3" destOrd="0" presId="urn:microsoft.com/office/officeart/2011/layout/CircleProcess"/>
    <dgm:cxn modelId="{AA8FA9AD-E59E-4286-872C-8D97917208AF}" type="presParOf" srcId="{60737CE8-7B1F-4A0A-A4E7-92CFC17C3C20}" destId="{D13E82C0-E1F8-4318-9535-940F694F9479}" srcOrd="0" destOrd="0" presId="urn:microsoft.com/office/officeart/2011/layout/CircleProcess"/>
    <dgm:cxn modelId="{2EC5B475-CA58-4284-B86E-187292001ECF}" type="presParOf" srcId="{8F40003A-6DA8-4BB4-8907-48EB2633510B}" destId="{F5B55CCD-51C7-4EA1-AC43-6E0BEDA03B27}" srcOrd="4" destOrd="0" presId="urn:microsoft.com/office/officeart/2011/layout/CircleProcess"/>
    <dgm:cxn modelId="{EB5AA11D-2F27-4BF5-9482-D7E694B04721}" type="presParOf" srcId="{F5B55CCD-51C7-4EA1-AC43-6E0BEDA03B27}" destId="{D15DC798-3E76-4104-AC65-6C987D7CF5E3}" srcOrd="0" destOrd="0" presId="urn:microsoft.com/office/officeart/2011/layout/CircleProcess"/>
    <dgm:cxn modelId="{F661FD82-3F15-4230-9940-797E27E875AA}" type="presParOf" srcId="{8F40003A-6DA8-4BB4-8907-48EB2633510B}" destId="{A3CA261D-75D1-47E9-9266-8E185DE06B5C}" srcOrd="5" destOrd="0" presId="urn:microsoft.com/office/officeart/2011/layout/CircleProcess"/>
    <dgm:cxn modelId="{70E23BE1-5075-40B8-995B-9C157F3A33B2}" type="presParOf" srcId="{8F40003A-6DA8-4BB4-8907-48EB2633510B}" destId="{AF153288-902E-44FC-93FA-4256CA11878F}" srcOrd="6" destOrd="0" presId="urn:microsoft.com/office/officeart/2011/layout/CircleProcess"/>
    <dgm:cxn modelId="{78BA18D0-E54D-494E-B4EF-2CB9FFADD82F}" type="presParOf" srcId="{AF153288-902E-44FC-93FA-4256CA11878F}" destId="{2A648BAF-9F76-419A-A140-E12D67932540}" srcOrd="0" destOrd="0" presId="urn:microsoft.com/office/officeart/2011/layout/CircleProcess"/>
    <dgm:cxn modelId="{96C6A227-0740-4AF9-ABC7-DF19AD973F72}" type="presParOf" srcId="{8F40003A-6DA8-4BB4-8907-48EB2633510B}" destId="{1C36EB06-67C6-40BC-8684-32674F924037}" srcOrd="7" destOrd="0" presId="urn:microsoft.com/office/officeart/2011/layout/CircleProcess"/>
    <dgm:cxn modelId="{652BA182-4FA6-4743-B1D8-E19673AF5730}" type="presParOf" srcId="{1C36EB06-67C6-40BC-8684-32674F924037}" destId="{C1A36F1C-03A5-4C29-8CB1-021F67C88B2E}" srcOrd="0" destOrd="0" presId="urn:microsoft.com/office/officeart/2011/layout/CircleProcess"/>
    <dgm:cxn modelId="{A90BC385-2EB9-4569-8BE1-2A26811D5BDC}" type="presParOf" srcId="{8F40003A-6DA8-4BB4-8907-48EB2633510B}" destId="{4B4FED7B-E8D9-4C6C-BD47-23FE9C31C7CE}" srcOrd="8" destOrd="0" presId="urn:microsoft.com/office/officeart/2011/layout/CircleProcess"/>
    <dgm:cxn modelId="{8826B957-7AF9-4746-BD80-B99A655B6DEA}" type="presParOf" srcId="{8F40003A-6DA8-4BB4-8907-48EB2633510B}" destId="{9F302A44-77AF-4D3A-933A-DA37B1988776}" srcOrd="9" destOrd="0" presId="urn:microsoft.com/office/officeart/2011/layout/CircleProcess"/>
    <dgm:cxn modelId="{E9BB718B-5ECB-4BFE-BC50-5A802C1F62F6}" type="presParOf" srcId="{9F302A44-77AF-4D3A-933A-DA37B1988776}" destId="{8ACDC9B7-7BBD-48AD-8B5B-5AF835DB5874}" srcOrd="0" destOrd="0" presId="urn:microsoft.com/office/officeart/2011/layout/CircleProcess"/>
    <dgm:cxn modelId="{84E094E7-701A-48C2-A7C8-86D42F947829}" type="presParOf" srcId="{8F40003A-6DA8-4BB4-8907-48EB2633510B}" destId="{D9C1D942-FA44-4FE2-8CE3-F46D5C79410E}" srcOrd="10" destOrd="0" presId="urn:microsoft.com/office/officeart/2011/layout/CircleProcess"/>
    <dgm:cxn modelId="{4EA8F572-D32B-431D-A251-5C5309F333A8}" type="presParOf" srcId="{D9C1D942-FA44-4FE2-8CE3-F46D5C79410E}" destId="{94AED2C7-9386-4FDC-BEAB-1D18583DD203}" srcOrd="0" destOrd="0" presId="urn:microsoft.com/office/officeart/2011/layout/CircleProcess"/>
    <dgm:cxn modelId="{52D18B9B-ABC1-442E-B90F-605AA32E463E}" type="presParOf" srcId="{8F40003A-6DA8-4BB4-8907-48EB2633510B}" destId="{64578B1F-EC10-4EF6-87E5-BE04C4085E62}"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0_3" csCatId="mainScheme" phldr="1"/>
      <dgm:spPr/>
    </dgm:pt>
    <dgm:pt modelId="{C1DB4AA4-3038-4378-87FB-F32BE988A1A3}">
      <dgm:prSet phldrT="[Text]" custT="1"/>
      <dgm:spPr/>
      <dgm:t>
        <a:bodyPr/>
        <a:lstStyle/>
        <a:p>
          <a:r>
            <a:rPr lang="en-US" sz="1400" dirty="0" smtClean="0"/>
            <a:t>Material Acquisition</a:t>
          </a:r>
          <a:endParaRPr lang="en-US" sz="1400" dirty="0"/>
        </a:p>
      </dgm:t>
    </dgm:pt>
    <dgm:pt modelId="{DD77CFF4-F6FB-4772-BF42-7ADF42061921}" type="parTrans" cxnId="{FAE8CD40-F186-4A07-84FE-E0EBD0D90414}">
      <dgm:prSet/>
      <dgm:spPr/>
      <dgm:t>
        <a:bodyPr/>
        <a:lstStyle/>
        <a:p>
          <a:endParaRPr lang="en-US" sz="1400"/>
        </a:p>
      </dgm:t>
    </dgm:pt>
    <dgm:pt modelId="{0325E532-E92E-4623-8294-C43D8EBBA461}" type="sibTrans" cxnId="{FAE8CD40-F186-4A07-84FE-E0EBD0D90414}">
      <dgm:prSet/>
      <dgm:spPr/>
      <dgm:t>
        <a:bodyPr/>
        <a:lstStyle/>
        <a:p>
          <a:endParaRPr lang="en-US" sz="1400"/>
        </a:p>
      </dgm:t>
    </dgm:pt>
    <dgm:pt modelId="{ED35FD62-BBBC-4B7C-9739-F5BA9A72226C}">
      <dgm:prSet phldrT="[Text]" custT="1"/>
      <dgm:spPr/>
      <dgm:t>
        <a:bodyPr/>
        <a:lstStyle/>
        <a:p>
          <a:r>
            <a:rPr lang="en-US" sz="1400" dirty="0" smtClean="0"/>
            <a:t>Material Processing</a:t>
          </a:r>
          <a:endParaRPr lang="en-US" sz="1400" dirty="0"/>
        </a:p>
      </dgm:t>
    </dgm:pt>
    <dgm:pt modelId="{2941DDFD-6AB7-404F-B946-C8E91053648D}" type="parTrans" cxnId="{DA9A6725-515F-4D74-852B-0C76FA3305DE}">
      <dgm:prSet/>
      <dgm:spPr/>
      <dgm:t>
        <a:bodyPr/>
        <a:lstStyle/>
        <a:p>
          <a:endParaRPr lang="en-US" sz="1400"/>
        </a:p>
      </dgm:t>
    </dgm:pt>
    <dgm:pt modelId="{5F1183F8-9AC7-4F26-A4E7-10053C5D45DB}" type="sibTrans" cxnId="{DA9A6725-515F-4D74-852B-0C76FA3305DE}">
      <dgm:prSet/>
      <dgm:spPr/>
      <dgm:t>
        <a:bodyPr/>
        <a:lstStyle/>
        <a:p>
          <a:endParaRPr lang="en-US" sz="1400"/>
        </a:p>
      </dgm:t>
    </dgm:pt>
    <dgm:pt modelId="{E04EED7C-BA2F-4D21-A91C-E6A6BD4C1A79}">
      <dgm:prSet phldrT="[Text]" custT="1"/>
      <dgm:spPr/>
      <dgm:t>
        <a:bodyPr/>
        <a:lstStyle/>
        <a:p>
          <a:r>
            <a:rPr lang="en-US" sz="1300" dirty="0" smtClean="0"/>
            <a:t>Manufacture</a:t>
          </a:r>
          <a:r>
            <a:rPr lang="en-US" sz="1400" dirty="0" smtClean="0"/>
            <a:t> and Assembly</a:t>
          </a:r>
          <a:endParaRPr lang="en-US" sz="1400" dirty="0"/>
        </a:p>
      </dgm:t>
    </dgm:pt>
    <dgm:pt modelId="{526BA8A8-453F-400D-896F-066D383862C5}" type="parTrans" cxnId="{93E199DD-E6A8-45BC-8D2B-8C31D772CABA}">
      <dgm:prSet/>
      <dgm:spPr/>
      <dgm:t>
        <a:bodyPr/>
        <a:lstStyle/>
        <a:p>
          <a:endParaRPr lang="en-US" sz="1400"/>
        </a:p>
      </dgm:t>
    </dgm:pt>
    <dgm:pt modelId="{E76B5212-0F19-4D65-B39A-8E97DB846619}" type="sibTrans" cxnId="{93E199DD-E6A8-45BC-8D2B-8C31D772CABA}">
      <dgm:prSet/>
      <dgm:spPr/>
      <dgm:t>
        <a:bodyPr/>
        <a:lstStyle/>
        <a:p>
          <a:endParaRPr lang="en-US" sz="1400"/>
        </a:p>
      </dgm:t>
    </dgm:pt>
    <dgm:pt modelId="{1C5841B9-6F3D-442E-B5A6-413492757BE7}">
      <dgm:prSet phldrT="[Text]" custT="1"/>
      <dgm:spPr/>
      <dgm:t>
        <a:bodyPr/>
        <a:lstStyle/>
        <a:p>
          <a:r>
            <a:rPr lang="en-US" sz="1400" dirty="0" smtClean="0"/>
            <a:t>Use and Service</a:t>
          </a:r>
          <a:endParaRPr lang="en-US" sz="1400" dirty="0"/>
        </a:p>
      </dgm:t>
    </dgm:pt>
    <dgm:pt modelId="{BD309A49-3AF7-4970-AA72-BA488BD82B2C}" type="parTrans" cxnId="{F9DEDC55-41E4-413B-BCF5-010DD9C61DE2}">
      <dgm:prSet/>
      <dgm:spPr/>
      <dgm:t>
        <a:bodyPr/>
        <a:lstStyle/>
        <a:p>
          <a:endParaRPr lang="en-US" sz="1400"/>
        </a:p>
      </dgm:t>
    </dgm:pt>
    <dgm:pt modelId="{46378BE2-A550-4F4E-AEA1-6386EF161D23}" type="sibTrans" cxnId="{F9DEDC55-41E4-413B-BCF5-010DD9C61DE2}">
      <dgm:prSet/>
      <dgm:spPr/>
      <dgm:t>
        <a:bodyPr/>
        <a:lstStyle/>
        <a:p>
          <a:endParaRPr lang="en-US" sz="1400"/>
        </a:p>
      </dgm:t>
    </dgm:pt>
    <dgm:pt modelId="{2CA6477F-861E-4138-9B29-038C9093EB05}">
      <dgm:prSet phldrT="[Text]" custT="1"/>
      <dgm:spPr/>
      <dgm:t>
        <a:bodyPr/>
        <a:lstStyle/>
        <a:p>
          <a:r>
            <a:rPr lang="en-US" sz="1400" dirty="0" smtClean="0"/>
            <a:t>Retirement and Recovery</a:t>
          </a:r>
          <a:endParaRPr lang="en-US" sz="1400" dirty="0"/>
        </a:p>
      </dgm:t>
    </dgm:pt>
    <dgm:pt modelId="{44792134-7E10-4027-868A-7AB0586EC0B5}" type="parTrans" cxnId="{CC0A614D-D172-42A6-B2BF-9BB2BF86D004}">
      <dgm:prSet/>
      <dgm:spPr/>
      <dgm:t>
        <a:bodyPr/>
        <a:lstStyle/>
        <a:p>
          <a:endParaRPr lang="en-US" sz="1400"/>
        </a:p>
      </dgm:t>
    </dgm:pt>
    <dgm:pt modelId="{C3DB553B-C04A-4E08-9DA7-920A3BBF9187}" type="sibTrans" cxnId="{CC0A614D-D172-42A6-B2BF-9BB2BF86D004}">
      <dgm:prSet/>
      <dgm:spPr/>
      <dgm:t>
        <a:bodyPr/>
        <a:lstStyle/>
        <a:p>
          <a:endParaRPr lang="en-US" sz="1400"/>
        </a:p>
      </dgm:t>
    </dgm:pt>
    <dgm:pt modelId="{1A808254-B1B0-492C-BF38-4416A0D7A15F}">
      <dgm:prSet phldrT="[Text]" custT="1"/>
      <dgm:spPr/>
      <dgm:t>
        <a:bodyPr/>
        <a:lstStyle/>
        <a:p>
          <a:r>
            <a:rPr lang="en-US" sz="1400" dirty="0" smtClean="0"/>
            <a:t>Treatment or Disposal</a:t>
          </a:r>
          <a:endParaRPr lang="en-US" sz="1400" dirty="0"/>
        </a:p>
      </dgm:t>
    </dgm:pt>
    <dgm:pt modelId="{1E81310D-F642-4321-BAD3-084DAA52FEAA}" type="parTrans" cxnId="{5025B722-2B70-4AAF-B424-8E794F8383E6}">
      <dgm:prSet/>
      <dgm:spPr/>
      <dgm:t>
        <a:bodyPr/>
        <a:lstStyle/>
        <a:p>
          <a:endParaRPr lang="en-US" sz="1400"/>
        </a:p>
      </dgm:t>
    </dgm:pt>
    <dgm:pt modelId="{0493FAAF-10B8-4F20-8E21-C58950758A7B}" type="sibTrans" cxnId="{5025B722-2B70-4AAF-B424-8E794F8383E6}">
      <dgm:prSet/>
      <dgm:spPr/>
      <dgm:t>
        <a:bodyPr/>
        <a:lstStyle/>
        <a:p>
          <a:endParaRPr lang="en-US" sz="14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0570765A-1FB6-42C7-9BFF-86F80F825876}" type="pres">
      <dgm:prSet presAssocID="{1A808254-B1B0-492C-BF38-4416A0D7A15F}" presName="Accent6" presStyleCnt="0"/>
      <dgm:spPr/>
    </dgm:pt>
    <dgm:pt modelId="{F6A3D0FE-C69E-49B2-B42B-9A1F874416E6}" type="pres">
      <dgm:prSet presAssocID="{1A808254-B1B0-492C-BF38-4416A0D7A15F}" presName="Accent" presStyleLbl="node1" presStyleIdx="0" presStyleCnt="6"/>
      <dgm:spPr/>
    </dgm:pt>
    <dgm:pt modelId="{A4732138-8248-47BA-B2CA-A236CF619697}" type="pres">
      <dgm:prSet presAssocID="{1A808254-B1B0-492C-BF38-4416A0D7A15F}" presName="ParentBackground6" presStyleCnt="0"/>
      <dgm:spPr/>
    </dgm:pt>
    <dgm:pt modelId="{0935DA37-094F-4EC5-8852-3749EC8C5FF6}" type="pres">
      <dgm:prSet presAssocID="{1A808254-B1B0-492C-BF38-4416A0D7A15F}" presName="ParentBackground" presStyleLbl="fgAcc1" presStyleIdx="0" presStyleCnt="6"/>
      <dgm:spPr/>
      <dgm:t>
        <a:bodyPr/>
        <a:lstStyle/>
        <a:p>
          <a:endParaRPr lang="en-US"/>
        </a:p>
      </dgm:t>
    </dgm:pt>
    <dgm:pt modelId="{B755E61E-B8B1-46BB-9AF5-B69F0C7175DD}" type="pres">
      <dgm:prSet presAssocID="{1A808254-B1B0-492C-BF38-4416A0D7A15F}" presName="Parent6" presStyleLbl="revTx" presStyleIdx="0" presStyleCnt="0">
        <dgm:presLayoutVars>
          <dgm:chMax val="1"/>
          <dgm:chPref val="1"/>
          <dgm:bulletEnabled val="1"/>
        </dgm:presLayoutVars>
      </dgm:prSet>
      <dgm:spPr/>
      <dgm:t>
        <a:bodyPr/>
        <a:lstStyle/>
        <a:p>
          <a:endParaRPr lang="en-US"/>
        </a:p>
      </dgm:t>
    </dgm:pt>
    <dgm:pt modelId="{C0D01C6E-8EFD-4777-A763-540979D221ED}" type="pres">
      <dgm:prSet presAssocID="{2CA6477F-861E-4138-9B29-038C9093EB05}" presName="Accent5" presStyleCnt="0"/>
      <dgm:spPr/>
    </dgm:pt>
    <dgm:pt modelId="{D6C2932E-9676-4BCA-83B6-16A8A2E7EEEC}" type="pres">
      <dgm:prSet presAssocID="{2CA6477F-861E-4138-9B29-038C9093EB05}" presName="Accent" presStyleLbl="node1" presStyleIdx="1" presStyleCnt="6"/>
      <dgm:spPr/>
    </dgm:pt>
    <dgm:pt modelId="{98C7B938-8B16-4DFE-BB0A-1F8F2BF99BCE}" type="pres">
      <dgm:prSet presAssocID="{2CA6477F-861E-4138-9B29-038C9093EB05}" presName="ParentBackground5" presStyleCnt="0"/>
      <dgm:spPr/>
    </dgm:pt>
    <dgm:pt modelId="{1AF44150-CA52-457C-9C36-C5A11DD94129}" type="pres">
      <dgm:prSet presAssocID="{2CA6477F-861E-4138-9B29-038C9093EB05}" presName="ParentBackground" presStyleLbl="fgAcc1" presStyleIdx="1" presStyleCnt="6"/>
      <dgm:spPr/>
      <dgm:t>
        <a:bodyPr/>
        <a:lstStyle/>
        <a:p>
          <a:endParaRPr lang="en-US"/>
        </a:p>
      </dgm:t>
    </dgm:pt>
    <dgm:pt modelId="{B60DD93F-F810-4533-A2B6-C639A2100B22}" type="pres">
      <dgm:prSet presAssocID="{2CA6477F-861E-4138-9B29-038C9093EB05}" presName="Parent5" presStyleLbl="revTx" presStyleIdx="0" presStyleCnt="0">
        <dgm:presLayoutVars>
          <dgm:chMax val="1"/>
          <dgm:chPref val="1"/>
          <dgm:bulletEnabled val="1"/>
        </dgm:presLayoutVars>
      </dgm:prSet>
      <dgm:spPr/>
      <dgm:t>
        <a:bodyPr/>
        <a:lstStyle/>
        <a:p>
          <a:endParaRPr lang="en-US"/>
        </a:p>
      </dgm:t>
    </dgm:pt>
    <dgm:pt modelId="{20F1F792-AA49-4630-A343-B853CB946481}" type="pres">
      <dgm:prSet presAssocID="{1C5841B9-6F3D-442E-B5A6-413492757BE7}" presName="Accent4" presStyleCnt="0"/>
      <dgm:spPr/>
    </dgm:pt>
    <dgm:pt modelId="{C5740817-F61F-4E91-84FD-8079ACA1B3FF}" type="pres">
      <dgm:prSet presAssocID="{1C5841B9-6F3D-442E-B5A6-413492757BE7}" presName="Accent" presStyleLbl="node1" presStyleIdx="2" presStyleCnt="6"/>
      <dgm:spPr/>
    </dgm:pt>
    <dgm:pt modelId="{2A3AB4C0-68F3-4CEA-BA8D-2AD2349DA512}" type="pres">
      <dgm:prSet presAssocID="{1C5841B9-6F3D-442E-B5A6-413492757BE7}" presName="ParentBackground4" presStyleCnt="0"/>
      <dgm:spPr/>
    </dgm:pt>
    <dgm:pt modelId="{071319DE-C1A6-46D2-9B7E-25FD4A948E80}" type="pres">
      <dgm:prSet presAssocID="{1C5841B9-6F3D-442E-B5A6-413492757BE7}" presName="ParentBackground" presStyleLbl="fgAcc1" presStyleIdx="2" presStyleCnt="6"/>
      <dgm:spPr/>
      <dgm:t>
        <a:bodyPr/>
        <a:lstStyle/>
        <a:p>
          <a:endParaRPr lang="en-US"/>
        </a:p>
      </dgm:t>
    </dgm:pt>
    <dgm:pt modelId="{EB17489A-C66F-4BA3-812E-49065C6239B0}" type="pres">
      <dgm:prSet presAssocID="{1C5841B9-6F3D-442E-B5A6-413492757BE7}" presName="Parent4" presStyleLbl="revTx" presStyleIdx="0" presStyleCnt="0">
        <dgm:presLayoutVars>
          <dgm:chMax val="1"/>
          <dgm:chPref val="1"/>
          <dgm:bulletEnabled val="1"/>
        </dgm:presLayoutVars>
      </dgm:prSet>
      <dgm:spPr/>
      <dgm:t>
        <a:bodyPr/>
        <a:lstStyle/>
        <a:p>
          <a:endParaRPr lang="en-US"/>
        </a:p>
      </dgm:t>
    </dgm:pt>
    <dgm:pt modelId="{3A87BF5F-BC32-45FC-ACA0-FC5F041E71DF}" type="pres">
      <dgm:prSet presAssocID="{E04EED7C-BA2F-4D21-A91C-E6A6BD4C1A79}" presName="Accent3" presStyleCnt="0"/>
      <dgm:spPr/>
    </dgm:pt>
    <dgm:pt modelId="{22C09C06-B83D-462A-AF2F-5023B45EFCB0}" type="pres">
      <dgm:prSet presAssocID="{E04EED7C-BA2F-4D21-A91C-E6A6BD4C1A79}" presName="Accent" presStyleLbl="node1" presStyleIdx="3" presStyleCnt="6"/>
      <dgm:spPr/>
    </dgm:pt>
    <dgm:pt modelId="{958658C4-8321-4BE9-8F35-762A6D7BAC41}" type="pres">
      <dgm:prSet presAssocID="{E04EED7C-BA2F-4D21-A91C-E6A6BD4C1A79}" presName="ParentBackground3" presStyleCnt="0"/>
      <dgm:spPr/>
    </dgm:pt>
    <dgm:pt modelId="{2BE1DAD9-45AB-4EA2-97ED-D3FEE5833356}" type="pres">
      <dgm:prSet presAssocID="{E04EED7C-BA2F-4D21-A91C-E6A6BD4C1A79}" presName="ParentBackground" presStyleLbl="fgAcc1" presStyleIdx="3" presStyleCnt="6"/>
      <dgm:spPr/>
      <dgm:t>
        <a:bodyPr/>
        <a:lstStyle/>
        <a:p>
          <a:endParaRPr lang="en-US"/>
        </a:p>
      </dgm:t>
    </dgm:pt>
    <dgm:pt modelId="{863CB9FC-8DFE-4B8A-BE3F-154D05B6C895}" type="pres">
      <dgm:prSet presAssocID="{E04EED7C-BA2F-4D21-A91C-E6A6BD4C1A79}" presName="Parent3" presStyleLbl="revTx" presStyleIdx="0" presStyleCnt="0">
        <dgm:presLayoutVars>
          <dgm:chMax val="1"/>
          <dgm:chPref val="1"/>
          <dgm:bulletEnabled val="1"/>
        </dgm:presLayoutVars>
      </dgm:prSet>
      <dgm:spPr/>
      <dgm:t>
        <a:bodyPr/>
        <a:lstStyle/>
        <a:p>
          <a:endParaRPr lang="en-US"/>
        </a:p>
      </dgm:t>
    </dgm:pt>
    <dgm:pt modelId="{224C5FFA-A814-4F9A-8399-1F0D6F066B27}" type="pres">
      <dgm:prSet presAssocID="{ED35FD62-BBBC-4B7C-9739-F5BA9A72226C}" presName="Accent2" presStyleCnt="0"/>
      <dgm:spPr/>
    </dgm:pt>
    <dgm:pt modelId="{84C9EB1C-704A-410C-8CCA-CCB204D01398}" type="pres">
      <dgm:prSet presAssocID="{ED35FD62-BBBC-4B7C-9739-F5BA9A72226C}" presName="Accent" presStyleLbl="node1" presStyleIdx="4" presStyleCnt="6"/>
      <dgm:spPr/>
    </dgm:pt>
    <dgm:pt modelId="{35614003-C495-40A4-B3E6-C4A6422AEC97}" type="pres">
      <dgm:prSet presAssocID="{ED35FD62-BBBC-4B7C-9739-F5BA9A72226C}" presName="ParentBackground2" presStyleCnt="0"/>
      <dgm:spPr/>
    </dgm:pt>
    <dgm:pt modelId="{42FBA6DF-A893-474A-85A5-579941ACD9EF}" type="pres">
      <dgm:prSet presAssocID="{ED35FD62-BBBC-4B7C-9739-F5BA9A72226C}" presName="ParentBackground" presStyleLbl="fgAcc1" presStyleIdx="4" presStyleCnt="6"/>
      <dgm:spPr/>
      <dgm:t>
        <a:bodyPr/>
        <a:lstStyle/>
        <a:p>
          <a:endParaRPr lang="en-US"/>
        </a:p>
      </dgm:t>
    </dgm:pt>
    <dgm:pt modelId="{F1432D50-8561-48FC-BFBF-10B9B10C5D78}" type="pres">
      <dgm:prSet presAssocID="{ED35FD62-BBBC-4B7C-9739-F5BA9A72226C}"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5" presStyleCnt="6"/>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5" presStyleCnt="6"/>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FAE8CD40-F186-4A07-84FE-E0EBD0D90414}" srcId="{11E5303B-79FB-4C40-82BF-03253461481D}" destId="{C1DB4AA4-3038-4378-87FB-F32BE988A1A3}" srcOrd="0" destOrd="0" parTransId="{DD77CFF4-F6FB-4772-BF42-7ADF42061921}" sibTransId="{0325E532-E92E-4623-8294-C43D8EBBA461}"/>
    <dgm:cxn modelId="{3A0919E6-A3E6-43B3-804F-8D165543027C}" type="presOf" srcId="{2CA6477F-861E-4138-9B29-038C9093EB05}" destId="{B60DD93F-F810-4533-A2B6-C639A2100B22}" srcOrd="1" destOrd="0" presId="urn:microsoft.com/office/officeart/2011/layout/CircleProcess"/>
    <dgm:cxn modelId="{F2CBE671-34CA-4E89-A351-2BF6A01A1F25}" type="presOf" srcId="{C1DB4AA4-3038-4378-87FB-F32BE988A1A3}" destId="{26C35324-FBC8-4508-B24B-9DB4C1E5FABC}" srcOrd="0" destOrd="0" presId="urn:microsoft.com/office/officeart/2011/layout/CircleProcess"/>
    <dgm:cxn modelId="{F9DEDC55-41E4-413B-BCF5-010DD9C61DE2}" srcId="{11E5303B-79FB-4C40-82BF-03253461481D}" destId="{1C5841B9-6F3D-442E-B5A6-413492757BE7}" srcOrd="3" destOrd="0" parTransId="{BD309A49-3AF7-4970-AA72-BA488BD82B2C}" sibTransId="{46378BE2-A550-4F4E-AEA1-6386EF161D23}"/>
    <dgm:cxn modelId="{5025B722-2B70-4AAF-B424-8E794F8383E6}" srcId="{11E5303B-79FB-4C40-82BF-03253461481D}" destId="{1A808254-B1B0-492C-BF38-4416A0D7A15F}" srcOrd="5" destOrd="0" parTransId="{1E81310D-F642-4321-BAD3-084DAA52FEAA}" sibTransId="{0493FAAF-10B8-4F20-8E21-C58950758A7B}"/>
    <dgm:cxn modelId="{54CF8AF0-AE95-4F97-B2C8-9D5D45D88AEB}" type="presOf" srcId="{1C5841B9-6F3D-442E-B5A6-413492757BE7}" destId="{EB17489A-C66F-4BA3-812E-49065C6239B0}" srcOrd="1" destOrd="0" presId="urn:microsoft.com/office/officeart/2011/layout/CircleProcess"/>
    <dgm:cxn modelId="{93E199DD-E6A8-45BC-8D2B-8C31D772CABA}" srcId="{11E5303B-79FB-4C40-82BF-03253461481D}" destId="{E04EED7C-BA2F-4D21-A91C-E6A6BD4C1A79}" srcOrd="2" destOrd="0" parTransId="{526BA8A8-453F-400D-896F-066D383862C5}" sibTransId="{E76B5212-0F19-4D65-B39A-8E97DB846619}"/>
    <dgm:cxn modelId="{58BFD5B0-3E38-4CFF-819B-B56FEE1D3DA6}" type="presOf" srcId="{1A808254-B1B0-492C-BF38-4416A0D7A15F}" destId="{0935DA37-094F-4EC5-8852-3749EC8C5FF6}" srcOrd="0" destOrd="0" presId="urn:microsoft.com/office/officeart/2011/layout/CircleProcess"/>
    <dgm:cxn modelId="{63FAD04D-2C92-43AC-B884-86F03500DA42}" type="presOf" srcId="{E04EED7C-BA2F-4D21-A91C-E6A6BD4C1A79}" destId="{2BE1DAD9-45AB-4EA2-97ED-D3FEE5833356}" srcOrd="0" destOrd="0" presId="urn:microsoft.com/office/officeart/2011/layout/CircleProcess"/>
    <dgm:cxn modelId="{DA9A6725-515F-4D74-852B-0C76FA3305DE}" srcId="{11E5303B-79FB-4C40-82BF-03253461481D}" destId="{ED35FD62-BBBC-4B7C-9739-F5BA9A72226C}" srcOrd="1" destOrd="0" parTransId="{2941DDFD-6AB7-404F-B946-C8E91053648D}" sibTransId="{5F1183F8-9AC7-4F26-A4E7-10053C5D45DB}"/>
    <dgm:cxn modelId="{1E6CBBE3-2C3D-460E-AA99-A9077EB99AEA}" type="presOf" srcId="{ED35FD62-BBBC-4B7C-9739-F5BA9A72226C}" destId="{42FBA6DF-A893-474A-85A5-579941ACD9EF}" srcOrd="0" destOrd="0" presId="urn:microsoft.com/office/officeart/2011/layout/CircleProcess"/>
    <dgm:cxn modelId="{022AED2A-CDBF-40D5-9905-CFF58DF59F2A}" type="presOf" srcId="{C1DB4AA4-3038-4378-87FB-F32BE988A1A3}" destId="{26C4E50E-B373-4432-B0D1-FC42B4530821}" srcOrd="1" destOrd="0" presId="urn:microsoft.com/office/officeart/2011/layout/CircleProcess"/>
    <dgm:cxn modelId="{490790F2-4E68-4378-B1B0-EF1E8B5EB9F8}" type="presOf" srcId="{11E5303B-79FB-4C40-82BF-03253461481D}" destId="{F6CB8150-56C5-46EE-A48E-7A823785D4F3}" srcOrd="0" destOrd="0" presId="urn:microsoft.com/office/officeart/2011/layout/CircleProcess"/>
    <dgm:cxn modelId="{421D808A-BDFD-4C8D-9649-A91A0DAC2E35}" type="presOf" srcId="{1A808254-B1B0-492C-BF38-4416A0D7A15F}" destId="{B755E61E-B8B1-46BB-9AF5-B69F0C7175DD}" srcOrd="1" destOrd="0" presId="urn:microsoft.com/office/officeart/2011/layout/CircleProcess"/>
    <dgm:cxn modelId="{BF98D3F7-5477-4352-B1C7-EAD07A4DE189}" type="presOf" srcId="{E04EED7C-BA2F-4D21-A91C-E6A6BD4C1A79}" destId="{863CB9FC-8DFE-4B8A-BE3F-154D05B6C895}" srcOrd="1" destOrd="0" presId="urn:microsoft.com/office/officeart/2011/layout/CircleProcess"/>
    <dgm:cxn modelId="{AC7EAA4D-1E22-4CAF-AD3C-34517291A6FD}" type="presOf" srcId="{1C5841B9-6F3D-442E-B5A6-413492757BE7}" destId="{071319DE-C1A6-46D2-9B7E-25FD4A948E80}" srcOrd="0" destOrd="0" presId="urn:microsoft.com/office/officeart/2011/layout/CircleProcess"/>
    <dgm:cxn modelId="{CC0A614D-D172-42A6-B2BF-9BB2BF86D004}" srcId="{11E5303B-79FB-4C40-82BF-03253461481D}" destId="{2CA6477F-861E-4138-9B29-038C9093EB05}" srcOrd="4" destOrd="0" parTransId="{44792134-7E10-4027-868A-7AB0586EC0B5}" sibTransId="{C3DB553B-C04A-4E08-9DA7-920A3BBF9187}"/>
    <dgm:cxn modelId="{79E4FD57-0E92-4ABE-819B-69DBD50CE461}" type="presOf" srcId="{ED35FD62-BBBC-4B7C-9739-F5BA9A72226C}" destId="{F1432D50-8561-48FC-BFBF-10B9B10C5D78}" srcOrd="1" destOrd="0" presId="urn:microsoft.com/office/officeart/2011/layout/CircleProcess"/>
    <dgm:cxn modelId="{998C4EC8-09D4-441C-B4AD-4B8EE3A02171}" type="presOf" srcId="{2CA6477F-861E-4138-9B29-038C9093EB05}" destId="{1AF44150-CA52-457C-9C36-C5A11DD94129}" srcOrd="0" destOrd="0" presId="urn:microsoft.com/office/officeart/2011/layout/CircleProcess"/>
    <dgm:cxn modelId="{8C01E77D-C400-4ADE-A48B-8C3C46E16D99}" type="presParOf" srcId="{F6CB8150-56C5-46EE-A48E-7A823785D4F3}" destId="{0570765A-1FB6-42C7-9BFF-86F80F825876}" srcOrd="0" destOrd="0" presId="urn:microsoft.com/office/officeart/2011/layout/CircleProcess"/>
    <dgm:cxn modelId="{AD3E0A21-3DD4-4C18-8F79-0B16C9F36C46}" type="presParOf" srcId="{0570765A-1FB6-42C7-9BFF-86F80F825876}" destId="{F6A3D0FE-C69E-49B2-B42B-9A1F874416E6}" srcOrd="0" destOrd="0" presId="urn:microsoft.com/office/officeart/2011/layout/CircleProcess"/>
    <dgm:cxn modelId="{2CA3C822-32D5-4017-82CD-B319B9516CC0}" type="presParOf" srcId="{F6CB8150-56C5-46EE-A48E-7A823785D4F3}" destId="{A4732138-8248-47BA-B2CA-A236CF619697}" srcOrd="1" destOrd="0" presId="urn:microsoft.com/office/officeart/2011/layout/CircleProcess"/>
    <dgm:cxn modelId="{A3B8D782-6D30-42BE-8A50-ABD3CC18BA62}" type="presParOf" srcId="{A4732138-8248-47BA-B2CA-A236CF619697}" destId="{0935DA37-094F-4EC5-8852-3749EC8C5FF6}" srcOrd="0" destOrd="0" presId="urn:microsoft.com/office/officeart/2011/layout/CircleProcess"/>
    <dgm:cxn modelId="{09D92468-C60E-4118-86C4-404BE980BF7D}" type="presParOf" srcId="{F6CB8150-56C5-46EE-A48E-7A823785D4F3}" destId="{B755E61E-B8B1-46BB-9AF5-B69F0C7175DD}" srcOrd="2" destOrd="0" presId="urn:microsoft.com/office/officeart/2011/layout/CircleProcess"/>
    <dgm:cxn modelId="{E11B27F6-5CCC-45D5-AEF8-8A0C75863FA9}" type="presParOf" srcId="{F6CB8150-56C5-46EE-A48E-7A823785D4F3}" destId="{C0D01C6E-8EFD-4777-A763-540979D221ED}" srcOrd="3" destOrd="0" presId="urn:microsoft.com/office/officeart/2011/layout/CircleProcess"/>
    <dgm:cxn modelId="{9D66701E-0D1E-4CBF-ACAB-1BFD9F513468}" type="presParOf" srcId="{C0D01C6E-8EFD-4777-A763-540979D221ED}" destId="{D6C2932E-9676-4BCA-83B6-16A8A2E7EEEC}" srcOrd="0" destOrd="0" presId="urn:microsoft.com/office/officeart/2011/layout/CircleProcess"/>
    <dgm:cxn modelId="{2EAF0CC6-3DFA-4A57-B3FF-76D39E977DA3}" type="presParOf" srcId="{F6CB8150-56C5-46EE-A48E-7A823785D4F3}" destId="{98C7B938-8B16-4DFE-BB0A-1F8F2BF99BCE}" srcOrd="4" destOrd="0" presId="urn:microsoft.com/office/officeart/2011/layout/CircleProcess"/>
    <dgm:cxn modelId="{5DA92174-4BEC-4D27-AD96-80F294B3B832}" type="presParOf" srcId="{98C7B938-8B16-4DFE-BB0A-1F8F2BF99BCE}" destId="{1AF44150-CA52-457C-9C36-C5A11DD94129}" srcOrd="0" destOrd="0" presId="urn:microsoft.com/office/officeart/2011/layout/CircleProcess"/>
    <dgm:cxn modelId="{FE7FCFFE-1977-4729-BF77-0B93104D13A6}" type="presParOf" srcId="{F6CB8150-56C5-46EE-A48E-7A823785D4F3}" destId="{B60DD93F-F810-4533-A2B6-C639A2100B22}" srcOrd="5" destOrd="0" presId="urn:microsoft.com/office/officeart/2011/layout/CircleProcess"/>
    <dgm:cxn modelId="{BF59B0EC-DDF2-4DEA-8EB6-15BCCA960892}" type="presParOf" srcId="{F6CB8150-56C5-46EE-A48E-7A823785D4F3}" destId="{20F1F792-AA49-4630-A343-B853CB946481}" srcOrd="6" destOrd="0" presId="urn:microsoft.com/office/officeart/2011/layout/CircleProcess"/>
    <dgm:cxn modelId="{A7334DFB-E743-41D6-958F-4C77D470EA30}" type="presParOf" srcId="{20F1F792-AA49-4630-A343-B853CB946481}" destId="{C5740817-F61F-4E91-84FD-8079ACA1B3FF}" srcOrd="0" destOrd="0" presId="urn:microsoft.com/office/officeart/2011/layout/CircleProcess"/>
    <dgm:cxn modelId="{8F0C27CA-A742-4F70-8192-03FCD9D2029B}" type="presParOf" srcId="{F6CB8150-56C5-46EE-A48E-7A823785D4F3}" destId="{2A3AB4C0-68F3-4CEA-BA8D-2AD2349DA512}" srcOrd="7" destOrd="0" presId="urn:microsoft.com/office/officeart/2011/layout/CircleProcess"/>
    <dgm:cxn modelId="{2BB2EBAA-6525-4B3A-A9B8-B800354F61C6}" type="presParOf" srcId="{2A3AB4C0-68F3-4CEA-BA8D-2AD2349DA512}" destId="{071319DE-C1A6-46D2-9B7E-25FD4A948E80}" srcOrd="0" destOrd="0" presId="urn:microsoft.com/office/officeart/2011/layout/CircleProcess"/>
    <dgm:cxn modelId="{A29F3BDD-B0F0-4ABF-87AA-318C2C02C64C}" type="presParOf" srcId="{F6CB8150-56C5-46EE-A48E-7A823785D4F3}" destId="{EB17489A-C66F-4BA3-812E-49065C6239B0}" srcOrd="8" destOrd="0" presId="urn:microsoft.com/office/officeart/2011/layout/CircleProcess"/>
    <dgm:cxn modelId="{BD9B5EA4-666A-43C9-A1C4-D0A9DBA675A5}" type="presParOf" srcId="{F6CB8150-56C5-46EE-A48E-7A823785D4F3}" destId="{3A87BF5F-BC32-45FC-ACA0-FC5F041E71DF}" srcOrd="9" destOrd="0" presId="urn:microsoft.com/office/officeart/2011/layout/CircleProcess"/>
    <dgm:cxn modelId="{7CA73FD3-9661-4A4C-ABFE-03CEE4DA0559}" type="presParOf" srcId="{3A87BF5F-BC32-45FC-ACA0-FC5F041E71DF}" destId="{22C09C06-B83D-462A-AF2F-5023B45EFCB0}" srcOrd="0" destOrd="0" presId="urn:microsoft.com/office/officeart/2011/layout/CircleProcess"/>
    <dgm:cxn modelId="{F1616BD0-C5A3-4E6B-B21B-110158DBE1F3}" type="presParOf" srcId="{F6CB8150-56C5-46EE-A48E-7A823785D4F3}" destId="{958658C4-8321-4BE9-8F35-762A6D7BAC41}" srcOrd="10" destOrd="0" presId="urn:microsoft.com/office/officeart/2011/layout/CircleProcess"/>
    <dgm:cxn modelId="{40C3C335-9410-4B5B-893D-5C5E0D3AE50A}" type="presParOf" srcId="{958658C4-8321-4BE9-8F35-762A6D7BAC41}" destId="{2BE1DAD9-45AB-4EA2-97ED-D3FEE5833356}" srcOrd="0" destOrd="0" presId="urn:microsoft.com/office/officeart/2011/layout/CircleProcess"/>
    <dgm:cxn modelId="{B45587DC-AEAD-4E08-998E-2DC5D919826E}" type="presParOf" srcId="{F6CB8150-56C5-46EE-A48E-7A823785D4F3}" destId="{863CB9FC-8DFE-4B8A-BE3F-154D05B6C895}" srcOrd="11" destOrd="0" presId="urn:microsoft.com/office/officeart/2011/layout/CircleProcess"/>
    <dgm:cxn modelId="{CCC6C8A3-D1AB-49C7-910A-1ED7D68618EA}" type="presParOf" srcId="{F6CB8150-56C5-46EE-A48E-7A823785D4F3}" destId="{224C5FFA-A814-4F9A-8399-1F0D6F066B27}" srcOrd="12" destOrd="0" presId="urn:microsoft.com/office/officeart/2011/layout/CircleProcess"/>
    <dgm:cxn modelId="{CE00DE0B-2F77-4E6E-BFBD-9FBEA8F31D8B}" type="presParOf" srcId="{224C5FFA-A814-4F9A-8399-1F0D6F066B27}" destId="{84C9EB1C-704A-410C-8CCA-CCB204D01398}" srcOrd="0" destOrd="0" presId="urn:microsoft.com/office/officeart/2011/layout/CircleProcess"/>
    <dgm:cxn modelId="{DFAAE707-C219-4FF6-88AD-4FFC283C2BAF}" type="presParOf" srcId="{F6CB8150-56C5-46EE-A48E-7A823785D4F3}" destId="{35614003-C495-40A4-B3E6-C4A6422AEC97}" srcOrd="13" destOrd="0" presId="urn:microsoft.com/office/officeart/2011/layout/CircleProcess"/>
    <dgm:cxn modelId="{25754CDD-8FE4-4773-A09A-B1B2AB69D2AF}" type="presParOf" srcId="{35614003-C495-40A4-B3E6-C4A6422AEC97}" destId="{42FBA6DF-A893-474A-85A5-579941ACD9EF}" srcOrd="0" destOrd="0" presId="urn:microsoft.com/office/officeart/2011/layout/CircleProcess"/>
    <dgm:cxn modelId="{8ABD258C-DE25-4FB3-AACC-F0E7EE8B521B}" type="presParOf" srcId="{F6CB8150-56C5-46EE-A48E-7A823785D4F3}" destId="{F1432D50-8561-48FC-BFBF-10B9B10C5D78}" srcOrd="14" destOrd="0" presId="urn:microsoft.com/office/officeart/2011/layout/CircleProcess"/>
    <dgm:cxn modelId="{EE696E67-E3DC-4CAD-88F2-28F888743472}" type="presParOf" srcId="{F6CB8150-56C5-46EE-A48E-7A823785D4F3}" destId="{24D827FB-B690-48C4-A0E6-C7633882AF11}" srcOrd="15" destOrd="0" presId="urn:microsoft.com/office/officeart/2011/layout/CircleProcess"/>
    <dgm:cxn modelId="{36494C58-99AA-418C-87E7-DFA40367AE73}" type="presParOf" srcId="{24D827FB-B690-48C4-A0E6-C7633882AF11}" destId="{A5E48008-3E4D-4291-AC65-AD5E642CB790}" srcOrd="0" destOrd="0" presId="urn:microsoft.com/office/officeart/2011/layout/CircleProcess"/>
    <dgm:cxn modelId="{6C869550-425F-4C37-8D4F-58873352153F}" type="presParOf" srcId="{F6CB8150-56C5-46EE-A48E-7A823785D4F3}" destId="{3BE7F5A9-C640-4353-90F2-15C515524418}" srcOrd="16" destOrd="0" presId="urn:microsoft.com/office/officeart/2011/layout/CircleProcess"/>
    <dgm:cxn modelId="{271B9B04-B498-4F68-8974-ACEFBE9C018C}" type="presParOf" srcId="{3BE7F5A9-C640-4353-90F2-15C515524418}" destId="{26C35324-FBC8-4508-B24B-9DB4C1E5FABC}" srcOrd="0" destOrd="0" presId="urn:microsoft.com/office/officeart/2011/layout/CircleProcess"/>
    <dgm:cxn modelId="{B0E3C98F-432D-453F-B4A0-24CB3EA1C0B7}" type="presParOf" srcId="{F6CB8150-56C5-46EE-A48E-7A823785D4F3}" destId="{26C4E50E-B373-4432-B0D1-FC42B4530821}" srcOrd="17"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0_3" csCatId="mainScheme" phldr="1"/>
      <dgm:spPr/>
    </dgm:pt>
    <dgm:pt modelId="{C1DB4AA4-3038-4378-87FB-F32BE988A1A3}">
      <dgm:prSet phldrT="[Text]" custT="1"/>
      <dgm:spPr/>
      <dgm:t>
        <a:bodyPr/>
        <a:lstStyle/>
        <a:p>
          <a:r>
            <a:rPr lang="en-US" sz="1400" dirty="0" smtClean="0"/>
            <a:t>Material Acquisition</a:t>
          </a:r>
          <a:endParaRPr lang="en-US" sz="1400" dirty="0"/>
        </a:p>
      </dgm:t>
    </dgm:pt>
    <dgm:pt modelId="{DD77CFF4-F6FB-4772-BF42-7ADF42061921}" type="parTrans" cxnId="{FAE8CD40-F186-4A07-84FE-E0EBD0D90414}">
      <dgm:prSet/>
      <dgm:spPr/>
      <dgm:t>
        <a:bodyPr/>
        <a:lstStyle/>
        <a:p>
          <a:endParaRPr lang="en-US" sz="1400"/>
        </a:p>
      </dgm:t>
    </dgm:pt>
    <dgm:pt modelId="{0325E532-E92E-4623-8294-C43D8EBBA461}" type="sibTrans" cxnId="{FAE8CD40-F186-4A07-84FE-E0EBD0D90414}">
      <dgm:prSet/>
      <dgm:spPr/>
      <dgm:t>
        <a:bodyPr/>
        <a:lstStyle/>
        <a:p>
          <a:endParaRPr lang="en-US" sz="1400"/>
        </a:p>
      </dgm:t>
    </dgm:pt>
    <dgm:pt modelId="{ED35FD62-BBBC-4B7C-9739-F5BA9A72226C}">
      <dgm:prSet phldrT="[Text]" custT="1"/>
      <dgm:spPr/>
      <dgm:t>
        <a:bodyPr/>
        <a:lstStyle/>
        <a:p>
          <a:r>
            <a:rPr lang="en-US" sz="1400" dirty="0" smtClean="0"/>
            <a:t>Material Processing</a:t>
          </a:r>
          <a:endParaRPr lang="en-US" sz="1400" dirty="0"/>
        </a:p>
      </dgm:t>
    </dgm:pt>
    <dgm:pt modelId="{2941DDFD-6AB7-404F-B946-C8E91053648D}" type="parTrans" cxnId="{DA9A6725-515F-4D74-852B-0C76FA3305DE}">
      <dgm:prSet/>
      <dgm:spPr/>
      <dgm:t>
        <a:bodyPr/>
        <a:lstStyle/>
        <a:p>
          <a:endParaRPr lang="en-US" sz="1400"/>
        </a:p>
      </dgm:t>
    </dgm:pt>
    <dgm:pt modelId="{5F1183F8-9AC7-4F26-A4E7-10053C5D45DB}" type="sibTrans" cxnId="{DA9A6725-515F-4D74-852B-0C76FA3305DE}">
      <dgm:prSet/>
      <dgm:spPr/>
      <dgm:t>
        <a:bodyPr/>
        <a:lstStyle/>
        <a:p>
          <a:endParaRPr lang="en-US" sz="1400"/>
        </a:p>
      </dgm:t>
    </dgm:pt>
    <dgm:pt modelId="{E04EED7C-BA2F-4D21-A91C-E6A6BD4C1A79}">
      <dgm:prSet phldrT="[Text]" custT="1"/>
      <dgm:spPr/>
      <dgm:t>
        <a:bodyPr/>
        <a:lstStyle/>
        <a:p>
          <a:r>
            <a:rPr lang="en-US" sz="1300" dirty="0" smtClean="0"/>
            <a:t>Manufacture</a:t>
          </a:r>
          <a:r>
            <a:rPr lang="en-US" sz="1400" dirty="0" smtClean="0"/>
            <a:t> and Assembly</a:t>
          </a:r>
          <a:endParaRPr lang="en-US" sz="1400" dirty="0"/>
        </a:p>
      </dgm:t>
    </dgm:pt>
    <dgm:pt modelId="{526BA8A8-453F-400D-896F-066D383862C5}" type="parTrans" cxnId="{93E199DD-E6A8-45BC-8D2B-8C31D772CABA}">
      <dgm:prSet/>
      <dgm:spPr/>
      <dgm:t>
        <a:bodyPr/>
        <a:lstStyle/>
        <a:p>
          <a:endParaRPr lang="en-US" sz="1400"/>
        </a:p>
      </dgm:t>
    </dgm:pt>
    <dgm:pt modelId="{E76B5212-0F19-4D65-B39A-8E97DB846619}" type="sibTrans" cxnId="{93E199DD-E6A8-45BC-8D2B-8C31D772CABA}">
      <dgm:prSet/>
      <dgm:spPr/>
      <dgm:t>
        <a:bodyPr/>
        <a:lstStyle/>
        <a:p>
          <a:endParaRPr lang="en-US" sz="1400"/>
        </a:p>
      </dgm:t>
    </dgm:pt>
    <dgm:pt modelId="{1C5841B9-6F3D-442E-B5A6-413492757BE7}">
      <dgm:prSet phldrT="[Text]" custT="1"/>
      <dgm:spPr/>
      <dgm:t>
        <a:bodyPr/>
        <a:lstStyle/>
        <a:p>
          <a:r>
            <a:rPr lang="en-US" sz="1400" dirty="0" smtClean="0"/>
            <a:t>Use and Service</a:t>
          </a:r>
          <a:endParaRPr lang="en-US" sz="1400" dirty="0"/>
        </a:p>
      </dgm:t>
    </dgm:pt>
    <dgm:pt modelId="{BD309A49-3AF7-4970-AA72-BA488BD82B2C}" type="parTrans" cxnId="{F9DEDC55-41E4-413B-BCF5-010DD9C61DE2}">
      <dgm:prSet/>
      <dgm:spPr/>
      <dgm:t>
        <a:bodyPr/>
        <a:lstStyle/>
        <a:p>
          <a:endParaRPr lang="en-US" sz="1400"/>
        </a:p>
      </dgm:t>
    </dgm:pt>
    <dgm:pt modelId="{46378BE2-A550-4F4E-AEA1-6386EF161D23}" type="sibTrans" cxnId="{F9DEDC55-41E4-413B-BCF5-010DD9C61DE2}">
      <dgm:prSet/>
      <dgm:spPr/>
      <dgm:t>
        <a:bodyPr/>
        <a:lstStyle/>
        <a:p>
          <a:endParaRPr lang="en-US" sz="1400"/>
        </a:p>
      </dgm:t>
    </dgm:pt>
    <dgm:pt modelId="{2CA6477F-861E-4138-9B29-038C9093EB05}">
      <dgm:prSet phldrT="[Text]" custT="1"/>
      <dgm:spPr/>
      <dgm:t>
        <a:bodyPr/>
        <a:lstStyle/>
        <a:p>
          <a:r>
            <a:rPr lang="en-US" sz="1400" dirty="0" smtClean="0"/>
            <a:t>Retirement and Recovery</a:t>
          </a:r>
          <a:endParaRPr lang="en-US" sz="1400" dirty="0"/>
        </a:p>
      </dgm:t>
    </dgm:pt>
    <dgm:pt modelId="{44792134-7E10-4027-868A-7AB0586EC0B5}" type="parTrans" cxnId="{CC0A614D-D172-42A6-B2BF-9BB2BF86D004}">
      <dgm:prSet/>
      <dgm:spPr/>
      <dgm:t>
        <a:bodyPr/>
        <a:lstStyle/>
        <a:p>
          <a:endParaRPr lang="en-US" sz="1400"/>
        </a:p>
      </dgm:t>
    </dgm:pt>
    <dgm:pt modelId="{C3DB553B-C04A-4E08-9DA7-920A3BBF9187}" type="sibTrans" cxnId="{CC0A614D-D172-42A6-B2BF-9BB2BF86D004}">
      <dgm:prSet/>
      <dgm:spPr/>
      <dgm:t>
        <a:bodyPr/>
        <a:lstStyle/>
        <a:p>
          <a:endParaRPr lang="en-US" sz="1400"/>
        </a:p>
      </dgm:t>
    </dgm:pt>
    <dgm:pt modelId="{1A808254-B1B0-492C-BF38-4416A0D7A15F}">
      <dgm:prSet phldrT="[Text]" custT="1"/>
      <dgm:spPr/>
      <dgm:t>
        <a:bodyPr/>
        <a:lstStyle/>
        <a:p>
          <a:r>
            <a:rPr lang="en-US" sz="1400" dirty="0" smtClean="0"/>
            <a:t>Treatment or Disposal</a:t>
          </a:r>
          <a:endParaRPr lang="en-US" sz="1400" dirty="0"/>
        </a:p>
      </dgm:t>
    </dgm:pt>
    <dgm:pt modelId="{1E81310D-F642-4321-BAD3-084DAA52FEAA}" type="parTrans" cxnId="{5025B722-2B70-4AAF-B424-8E794F8383E6}">
      <dgm:prSet/>
      <dgm:spPr/>
      <dgm:t>
        <a:bodyPr/>
        <a:lstStyle/>
        <a:p>
          <a:endParaRPr lang="en-US" sz="1400"/>
        </a:p>
      </dgm:t>
    </dgm:pt>
    <dgm:pt modelId="{0493FAAF-10B8-4F20-8E21-C58950758A7B}" type="sibTrans" cxnId="{5025B722-2B70-4AAF-B424-8E794F8383E6}">
      <dgm:prSet/>
      <dgm:spPr/>
      <dgm:t>
        <a:bodyPr/>
        <a:lstStyle/>
        <a:p>
          <a:endParaRPr lang="en-US" sz="14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0570765A-1FB6-42C7-9BFF-86F80F825876}" type="pres">
      <dgm:prSet presAssocID="{1A808254-B1B0-492C-BF38-4416A0D7A15F}" presName="Accent6" presStyleCnt="0"/>
      <dgm:spPr/>
    </dgm:pt>
    <dgm:pt modelId="{F6A3D0FE-C69E-49B2-B42B-9A1F874416E6}" type="pres">
      <dgm:prSet presAssocID="{1A808254-B1B0-492C-BF38-4416A0D7A15F}" presName="Accent" presStyleLbl="node1" presStyleIdx="0" presStyleCnt="6"/>
      <dgm:spPr/>
    </dgm:pt>
    <dgm:pt modelId="{A4732138-8248-47BA-B2CA-A236CF619697}" type="pres">
      <dgm:prSet presAssocID="{1A808254-B1B0-492C-BF38-4416A0D7A15F}" presName="ParentBackground6" presStyleCnt="0"/>
      <dgm:spPr/>
    </dgm:pt>
    <dgm:pt modelId="{0935DA37-094F-4EC5-8852-3749EC8C5FF6}" type="pres">
      <dgm:prSet presAssocID="{1A808254-B1B0-492C-BF38-4416A0D7A15F}" presName="ParentBackground" presStyleLbl="fgAcc1" presStyleIdx="0" presStyleCnt="6"/>
      <dgm:spPr/>
      <dgm:t>
        <a:bodyPr/>
        <a:lstStyle/>
        <a:p>
          <a:endParaRPr lang="en-US"/>
        </a:p>
      </dgm:t>
    </dgm:pt>
    <dgm:pt modelId="{B755E61E-B8B1-46BB-9AF5-B69F0C7175DD}" type="pres">
      <dgm:prSet presAssocID="{1A808254-B1B0-492C-BF38-4416A0D7A15F}" presName="Parent6" presStyleLbl="revTx" presStyleIdx="0" presStyleCnt="0">
        <dgm:presLayoutVars>
          <dgm:chMax val="1"/>
          <dgm:chPref val="1"/>
          <dgm:bulletEnabled val="1"/>
        </dgm:presLayoutVars>
      </dgm:prSet>
      <dgm:spPr/>
      <dgm:t>
        <a:bodyPr/>
        <a:lstStyle/>
        <a:p>
          <a:endParaRPr lang="en-US"/>
        </a:p>
      </dgm:t>
    </dgm:pt>
    <dgm:pt modelId="{C0D01C6E-8EFD-4777-A763-540979D221ED}" type="pres">
      <dgm:prSet presAssocID="{2CA6477F-861E-4138-9B29-038C9093EB05}" presName="Accent5" presStyleCnt="0"/>
      <dgm:spPr/>
    </dgm:pt>
    <dgm:pt modelId="{D6C2932E-9676-4BCA-83B6-16A8A2E7EEEC}" type="pres">
      <dgm:prSet presAssocID="{2CA6477F-861E-4138-9B29-038C9093EB05}" presName="Accent" presStyleLbl="node1" presStyleIdx="1" presStyleCnt="6"/>
      <dgm:spPr/>
    </dgm:pt>
    <dgm:pt modelId="{98C7B938-8B16-4DFE-BB0A-1F8F2BF99BCE}" type="pres">
      <dgm:prSet presAssocID="{2CA6477F-861E-4138-9B29-038C9093EB05}" presName="ParentBackground5" presStyleCnt="0"/>
      <dgm:spPr/>
    </dgm:pt>
    <dgm:pt modelId="{1AF44150-CA52-457C-9C36-C5A11DD94129}" type="pres">
      <dgm:prSet presAssocID="{2CA6477F-861E-4138-9B29-038C9093EB05}" presName="ParentBackground" presStyleLbl="fgAcc1" presStyleIdx="1" presStyleCnt="6"/>
      <dgm:spPr/>
      <dgm:t>
        <a:bodyPr/>
        <a:lstStyle/>
        <a:p>
          <a:endParaRPr lang="en-US"/>
        </a:p>
      </dgm:t>
    </dgm:pt>
    <dgm:pt modelId="{B60DD93F-F810-4533-A2B6-C639A2100B22}" type="pres">
      <dgm:prSet presAssocID="{2CA6477F-861E-4138-9B29-038C9093EB05}" presName="Parent5" presStyleLbl="revTx" presStyleIdx="0" presStyleCnt="0">
        <dgm:presLayoutVars>
          <dgm:chMax val="1"/>
          <dgm:chPref val="1"/>
          <dgm:bulletEnabled val="1"/>
        </dgm:presLayoutVars>
      </dgm:prSet>
      <dgm:spPr/>
      <dgm:t>
        <a:bodyPr/>
        <a:lstStyle/>
        <a:p>
          <a:endParaRPr lang="en-US"/>
        </a:p>
      </dgm:t>
    </dgm:pt>
    <dgm:pt modelId="{20F1F792-AA49-4630-A343-B853CB946481}" type="pres">
      <dgm:prSet presAssocID="{1C5841B9-6F3D-442E-B5A6-413492757BE7}" presName="Accent4" presStyleCnt="0"/>
      <dgm:spPr/>
    </dgm:pt>
    <dgm:pt modelId="{C5740817-F61F-4E91-84FD-8079ACA1B3FF}" type="pres">
      <dgm:prSet presAssocID="{1C5841B9-6F3D-442E-B5A6-413492757BE7}" presName="Accent" presStyleLbl="node1" presStyleIdx="2" presStyleCnt="6"/>
      <dgm:spPr/>
    </dgm:pt>
    <dgm:pt modelId="{2A3AB4C0-68F3-4CEA-BA8D-2AD2349DA512}" type="pres">
      <dgm:prSet presAssocID="{1C5841B9-6F3D-442E-B5A6-413492757BE7}" presName="ParentBackground4" presStyleCnt="0"/>
      <dgm:spPr/>
    </dgm:pt>
    <dgm:pt modelId="{071319DE-C1A6-46D2-9B7E-25FD4A948E80}" type="pres">
      <dgm:prSet presAssocID="{1C5841B9-6F3D-442E-B5A6-413492757BE7}" presName="ParentBackground" presStyleLbl="fgAcc1" presStyleIdx="2" presStyleCnt="6"/>
      <dgm:spPr/>
      <dgm:t>
        <a:bodyPr/>
        <a:lstStyle/>
        <a:p>
          <a:endParaRPr lang="en-US"/>
        </a:p>
      </dgm:t>
    </dgm:pt>
    <dgm:pt modelId="{EB17489A-C66F-4BA3-812E-49065C6239B0}" type="pres">
      <dgm:prSet presAssocID="{1C5841B9-6F3D-442E-B5A6-413492757BE7}" presName="Parent4" presStyleLbl="revTx" presStyleIdx="0" presStyleCnt="0">
        <dgm:presLayoutVars>
          <dgm:chMax val="1"/>
          <dgm:chPref val="1"/>
          <dgm:bulletEnabled val="1"/>
        </dgm:presLayoutVars>
      </dgm:prSet>
      <dgm:spPr/>
      <dgm:t>
        <a:bodyPr/>
        <a:lstStyle/>
        <a:p>
          <a:endParaRPr lang="en-US"/>
        </a:p>
      </dgm:t>
    </dgm:pt>
    <dgm:pt modelId="{3A87BF5F-BC32-45FC-ACA0-FC5F041E71DF}" type="pres">
      <dgm:prSet presAssocID="{E04EED7C-BA2F-4D21-A91C-E6A6BD4C1A79}" presName="Accent3" presStyleCnt="0"/>
      <dgm:spPr/>
    </dgm:pt>
    <dgm:pt modelId="{22C09C06-B83D-462A-AF2F-5023B45EFCB0}" type="pres">
      <dgm:prSet presAssocID="{E04EED7C-BA2F-4D21-A91C-E6A6BD4C1A79}" presName="Accent" presStyleLbl="node1" presStyleIdx="3" presStyleCnt="6"/>
      <dgm:spPr/>
    </dgm:pt>
    <dgm:pt modelId="{958658C4-8321-4BE9-8F35-762A6D7BAC41}" type="pres">
      <dgm:prSet presAssocID="{E04EED7C-BA2F-4D21-A91C-E6A6BD4C1A79}" presName="ParentBackground3" presStyleCnt="0"/>
      <dgm:spPr/>
    </dgm:pt>
    <dgm:pt modelId="{2BE1DAD9-45AB-4EA2-97ED-D3FEE5833356}" type="pres">
      <dgm:prSet presAssocID="{E04EED7C-BA2F-4D21-A91C-E6A6BD4C1A79}" presName="ParentBackground" presStyleLbl="fgAcc1" presStyleIdx="3" presStyleCnt="6"/>
      <dgm:spPr/>
      <dgm:t>
        <a:bodyPr/>
        <a:lstStyle/>
        <a:p>
          <a:endParaRPr lang="en-US"/>
        </a:p>
      </dgm:t>
    </dgm:pt>
    <dgm:pt modelId="{863CB9FC-8DFE-4B8A-BE3F-154D05B6C895}" type="pres">
      <dgm:prSet presAssocID="{E04EED7C-BA2F-4D21-A91C-E6A6BD4C1A79}" presName="Parent3" presStyleLbl="revTx" presStyleIdx="0" presStyleCnt="0">
        <dgm:presLayoutVars>
          <dgm:chMax val="1"/>
          <dgm:chPref val="1"/>
          <dgm:bulletEnabled val="1"/>
        </dgm:presLayoutVars>
      </dgm:prSet>
      <dgm:spPr/>
      <dgm:t>
        <a:bodyPr/>
        <a:lstStyle/>
        <a:p>
          <a:endParaRPr lang="en-US"/>
        </a:p>
      </dgm:t>
    </dgm:pt>
    <dgm:pt modelId="{224C5FFA-A814-4F9A-8399-1F0D6F066B27}" type="pres">
      <dgm:prSet presAssocID="{ED35FD62-BBBC-4B7C-9739-F5BA9A72226C}" presName="Accent2" presStyleCnt="0"/>
      <dgm:spPr/>
    </dgm:pt>
    <dgm:pt modelId="{84C9EB1C-704A-410C-8CCA-CCB204D01398}" type="pres">
      <dgm:prSet presAssocID="{ED35FD62-BBBC-4B7C-9739-F5BA9A72226C}" presName="Accent" presStyleLbl="node1" presStyleIdx="4" presStyleCnt="6"/>
      <dgm:spPr/>
    </dgm:pt>
    <dgm:pt modelId="{35614003-C495-40A4-B3E6-C4A6422AEC97}" type="pres">
      <dgm:prSet presAssocID="{ED35FD62-BBBC-4B7C-9739-F5BA9A72226C}" presName="ParentBackground2" presStyleCnt="0"/>
      <dgm:spPr/>
    </dgm:pt>
    <dgm:pt modelId="{42FBA6DF-A893-474A-85A5-579941ACD9EF}" type="pres">
      <dgm:prSet presAssocID="{ED35FD62-BBBC-4B7C-9739-F5BA9A72226C}" presName="ParentBackground" presStyleLbl="fgAcc1" presStyleIdx="4" presStyleCnt="6"/>
      <dgm:spPr/>
      <dgm:t>
        <a:bodyPr/>
        <a:lstStyle/>
        <a:p>
          <a:endParaRPr lang="en-US"/>
        </a:p>
      </dgm:t>
    </dgm:pt>
    <dgm:pt modelId="{F1432D50-8561-48FC-BFBF-10B9B10C5D78}" type="pres">
      <dgm:prSet presAssocID="{ED35FD62-BBBC-4B7C-9739-F5BA9A72226C}"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5" presStyleCnt="6"/>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5" presStyleCnt="6"/>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FAE8CD40-F186-4A07-84FE-E0EBD0D90414}" srcId="{11E5303B-79FB-4C40-82BF-03253461481D}" destId="{C1DB4AA4-3038-4378-87FB-F32BE988A1A3}" srcOrd="0" destOrd="0" parTransId="{DD77CFF4-F6FB-4772-BF42-7ADF42061921}" sibTransId="{0325E532-E92E-4623-8294-C43D8EBBA461}"/>
    <dgm:cxn modelId="{DBAE8869-7968-4EBA-96D7-31261B6CEBB8}" type="presOf" srcId="{2CA6477F-861E-4138-9B29-038C9093EB05}" destId="{B60DD93F-F810-4533-A2B6-C639A2100B22}" srcOrd="1" destOrd="0" presId="urn:microsoft.com/office/officeart/2011/layout/CircleProcess"/>
    <dgm:cxn modelId="{87D4C8CB-F587-410C-99B1-0DD9D22037C0}" type="presOf" srcId="{1A808254-B1B0-492C-BF38-4416A0D7A15F}" destId="{0935DA37-094F-4EC5-8852-3749EC8C5FF6}" srcOrd="0" destOrd="0" presId="urn:microsoft.com/office/officeart/2011/layout/CircleProcess"/>
    <dgm:cxn modelId="{5025B722-2B70-4AAF-B424-8E794F8383E6}" srcId="{11E5303B-79FB-4C40-82BF-03253461481D}" destId="{1A808254-B1B0-492C-BF38-4416A0D7A15F}" srcOrd="5" destOrd="0" parTransId="{1E81310D-F642-4321-BAD3-084DAA52FEAA}" sibTransId="{0493FAAF-10B8-4F20-8E21-C58950758A7B}"/>
    <dgm:cxn modelId="{F9DEDC55-41E4-413B-BCF5-010DD9C61DE2}" srcId="{11E5303B-79FB-4C40-82BF-03253461481D}" destId="{1C5841B9-6F3D-442E-B5A6-413492757BE7}" srcOrd="3" destOrd="0" parTransId="{BD309A49-3AF7-4970-AA72-BA488BD82B2C}" sibTransId="{46378BE2-A550-4F4E-AEA1-6386EF161D23}"/>
    <dgm:cxn modelId="{8A5B8F06-1E90-4FDF-828E-300CC7AB3CDA}" type="presOf" srcId="{11E5303B-79FB-4C40-82BF-03253461481D}" destId="{F6CB8150-56C5-46EE-A48E-7A823785D4F3}" srcOrd="0" destOrd="0" presId="urn:microsoft.com/office/officeart/2011/layout/CircleProcess"/>
    <dgm:cxn modelId="{F680F451-2E5A-4A09-9BF7-6A379A9155E1}" type="presOf" srcId="{1C5841B9-6F3D-442E-B5A6-413492757BE7}" destId="{071319DE-C1A6-46D2-9B7E-25FD4A948E80}" srcOrd="0" destOrd="0" presId="urn:microsoft.com/office/officeart/2011/layout/CircleProcess"/>
    <dgm:cxn modelId="{93E199DD-E6A8-45BC-8D2B-8C31D772CABA}" srcId="{11E5303B-79FB-4C40-82BF-03253461481D}" destId="{E04EED7C-BA2F-4D21-A91C-E6A6BD4C1A79}" srcOrd="2" destOrd="0" parTransId="{526BA8A8-453F-400D-896F-066D383862C5}" sibTransId="{E76B5212-0F19-4D65-B39A-8E97DB846619}"/>
    <dgm:cxn modelId="{C660F365-67AB-4009-9548-DE0950F123F3}" type="presOf" srcId="{E04EED7C-BA2F-4D21-A91C-E6A6BD4C1A79}" destId="{863CB9FC-8DFE-4B8A-BE3F-154D05B6C895}" srcOrd="1" destOrd="0" presId="urn:microsoft.com/office/officeart/2011/layout/CircleProcess"/>
    <dgm:cxn modelId="{AD80F0ED-76E4-4229-99B9-BC690093705D}" type="presOf" srcId="{C1DB4AA4-3038-4378-87FB-F32BE988A1A3}" destId="{26C35324-FBC8-4508-B24B-9DB4C1E5FABC}" srcOrd="0" destOrd="0" presId="urn:microsoft.com/office/officeart/2011/layout/CircleProcess"/>
    <dgm:cxn modelId="{0C4836CE-71CA-4DA1-BC72-24C840FEC7EA}" type="presOf" srcId="{ED35FD62-BBBC-4B7C-9739-F5BA9A72226C}" destId="{42FBA6DF-A893-474A-85A5-579941ACD9EF}" srcOrd="0" destOrd="0" presId="urn:microsoft.com/office/officeart/2011/layout/CircleProcess"/>
    <dgm:cxn modelId="{DA9A6725-515F-4D74-852B-0C76FA3305DE}" srcId="{11E5303B-79FB-4C40-82BF-03253461481D}" destId="{ED35FD62-BBBC-4B7C-9739-F5BA9A72226C}" srcOrd="1" destOrd="0" parTransId="{2941DDFD-6AB7-404F-B946-C8E91053648D}" sibTransId="{5F1183F8-9AC7-4F26-A4E7-10053C5D45DB}"/>
    <dgm:cxn modelId="{CD084BED-301B-49FE-907F-B8AAE0A73934}" type="presOf" srcId="{2CA6477F-861E-4138-9B29-038C9093EB05}" destId="{1AF44150-CA52-457C-9C36-C5A11DD94129}" srcOrd="0" destOrd="0" presId="urn:microsoft.com/office/officeart/2011/layout/CircleProcess"/>
    <dgm:cxn modelId="{0ED9077D-A0DA-4E10-A8A6-A87A6FB8450D}" type="presOf" srcId="{C1DB4AA4-3038-4378-87FB-F32BE988A1A3}" destId="{26C4E50E-B373-4432-B0D1-FC42B4530821}" srcOrd="1" destOrd="0" presId="urn:microsoft.com/office/officeart/2011/layout/CircleProcess"/>
    <dgm:cxn modelId="{F6C52120-C4C5-46AA-B432-B1F84B4D0558}" type="presOf" srcId="{1C5841B9-6F3D-442E-B5A6-413492757BE7}" destId="{EB17489A-C66F-4BA3-812E-49065C6239B0}" srcOrd="1" destOrd="0" presId="urn:microsoft.com/office/officeart/2011/layout/CircleProcess"/>
    <dgm:cxn modelId="{368903D7-789B-4AF5-909D-DF1DDD8211E8}" type="presOf" srcId="{1A808254-B1B0-492C-BF38-4416A0D7A15F}" destId="{B755E61E-B8B1-46BB-9AF5-B69F0C7175DD}" srcOrd="1" destOrd="0" presId="urn:microsoft.com/office/officeart/2011/layout/CircleProcess"/>
    <dgm:cxn modelId="{37C7DF64-9B48-429F-9628-250CB92725E8}" type="presOf" srcId="{ED35FD62-BBBC-4B7C-9739-F5BA9A72226C}" destId="{F1432D50-8561-48FC-BFBF-10B9B10C5D78}" srcOrd="1" destOrd="0" presId="urn:microsoft.com/office/officeart/2011/layout/CircleProcess"/>
    <dgm:cxn modelId="{F740A0F5-3B50-4ECC-A3EE-E88D336E7576}" type="presOf" srcId="{E04EED7C-BA2F-4D21-A91C-E6A6BD4C1A79}" destId="{2BE1DAD9-45AB-4EA2-97ED-D3FEE5833356}" srcOrd="0" destOrd="0" presId="urn:microsoft.com/office/officeart/2011/layout/CircleProcess"/>
    <dgm:cxn modelId="{CC0A614D-D172-42A6-B2BF-9BB2BF86D004}" srcId="{11E5303B-79FB-4C40-82BF-03253461481D}" destId="{2CA6477F-861E-4138-9B29-038C9093EB05}" srcOrd="4" destOrd="0" parTransId="{44792134-7E10-4027-868A-7AB0586EC0B5}" sibTransId="{C3DB553B-C04A-4E08-9DA7-920A3BBF9187}"/>
    <dgm:cxn modelId="{73A8976A-1B1B-4F81-92A0-C244688A144A}" type="presParOf" srcId="{F6CB8150-56C5-46EE-A48E-7A823785D4F3}" destId="{0570765A-1FB6-42C7-9BFF-86F80F825876}" srcOrd="0" destOrd="0" presId="urn:microsoft.com/office/officeart/2011/layout/CircleProcess"/>
    <dgm:cxn modelId="{71A5641C-8741-4CD6-BB0A-D67E3260C941}" type="presParOf" srcId="{0570765A-1FB6-42C7-9BFF-86F80F825876}" destId="{F6A3D0FE-C69E-49B2-B42B-9A1F874416E6}" srcOrd="0" destOrd="0" presId="urn:microsoft.com/office/officeart/2011/layout/CircleProcess"/>
    <dgm:cxn modelId="{8BD66D29-84DB-4629-A95D-56303A9F9AA4}" type="presParOf" srcId="{F6CB8150-56C5-46EE-A48E-7A823785D4F3}" destId="{A4732138-8248-47BA-B2CA-A236CF619697}" srcOrd="1" destOrd="0" presId="urn:microsoft.com/office/officeart/2011/layout/CircleProcess"/>
    <dgm:cxn modelId="{5D732B4F-4865-4B8B-BD62-04D7CD888663}" type="presParOf" srcId="{A4732138-8248-47BA-B2CA-A236CF619697}" destId="{0935DA37-094F-4EC5-8852-3749EC8C5FF6}" srcOrd="0" destOrd="0" presId="urn:microsoft.com/office/officeart/2011/layout/CircleProcess"/>
    <dgm:cxn modelId="{D4E4DE32-19DC-48F5-B680-6B381B7BFF00}" type="presParOf" srcId="{F6CB8150-56C5-46EE-A48E-7A823785D4F3}" destId="{B755E61E-B8B1-46BB-9AF5-B69F0C7175DD}" srcOrd="2" destOrd="0" presId="urn:microsoft.com/office/officeart/2011/layout/CircleProcess"/>
    <dgm:cxn modelId="{1D4ECAB2-38FF-4F03-8233-2EF6101DDB2E}" type="presParOf" srcId="{F6CB8150-56C5-46EE-A48E-7A823785D4F3}" destId="{C0D01C6E-8EFD-4777-A763-540979D221ED}" srcOrd="3" destOrd="0" presId="urn:microsoft.com/office/officeart/2011/layout/CircleProcess"/>
    <dgm:cxn modelId="{DAFDE896-0D58-410A-AFCB-F7FA2CE04F64}" type="presParOf" srcId="{C0D01C6E-8EFD-4777-A763-540979D221ED}" destId="{D6C2932E-9676-4BCA-83B6-16A8A2E7EEEC}" srcOrd="0" destOrd="0" presId="urn:microsoft.com/office/officeart/2011/layout/CircleProcess"/>
    <dgm:cxn modelId="{1677C0DC-C6C7-43BA-BA52-EFDEB8F9BDE6}" type="presParOf" srcId="{F6CB8150-56C5-46EE-A48E-7A823785D4F3}" destId="{98C7B938-8B16-4DFE-BB0A-1F8F2BF99BCE}" srcOrd="4" destOrd="0" presId="urn:microsoft.com/office/officeart/2011/layout/CircleProcess"/>
    <dgm:cxn modelId="{A1E71F34-756F-4430-A82A-F134BEB86740}" type="presParOf" srcId="{98C7B938-8B16-4DFE-BB0A-1F8F2BF99BCE}" destId="{1AF44150-CA52-457C-9C36-C5A11DD94129}" srcOrd="0" destOrd="0" presId="urn:microsoft.com/office/officeart/2011/layout/CircleProcess"/>
    <dgm:cxn modelId="{15D953A9-423E-4F8B-9745-A9D8BE4AD090}" type="presParOf" srcId="{F6CB8150-56C5-46EE-A48E-7A823785D4F3}" destId="{B60DD93F-F810-4533-A2B6-C639A2100B22}" srcOrd="5" destOrd="0" presId="urn:microsoft.com/office/officeart/2011/layout/CircleProcess"/>
    <dgm:cxn modelId="{E62EF5F7-9E65-4F54-ACDD-8CE818D77609}" type="presParOf" srcId="{F6CB8150-56C5-46EE-A48E-7A823785D4F3}" destId="{20F1F792-AA49-4630-A343-B853CB946481}" srcOrd="6" destOrd="0" presId="urn:microsoft.com/office/officeart/2011/layout/CircleProcess"/>
    <dgm:cxn modelId="{11F30A5C-FB5D-4739-BF3B-6A83FC2F833C}" type="presParOf" srcId="{20F1F792-AA49-4630-A343-B853CB946481}" destId="{C5740817-F61F-4E91-84FD-8079ACA1B3FF}" srcOrd="0" destOrd="0" presId="urn:microsoft.com/office/officeart/2011/layout/CircleProcess"/>
    <dgm:cxn modelId="{16969BEB-83BD-47B6-ADAA-84EEB2D23E1C}" type="presParOf" srcId="{F6CB8150-56C5-46EE-A48E-7A823785D4F3}" destId="{2A3AB4C0-68F3-4CEA-BA8D-2AD2349DA512}" srcOrd="7" destOrd="0" presId="urn:microsoft.com/office/officeart/2011/layout/CircleProcess"/>
    <dgm:cxn modelId="{328C7B35-B265-4485-88A0-D114912F7D45}" type="presParOf" srcId="{2A3AB4C0-68F3-4CEA-BA8D-2AD2349DA512}" destId="{071319DE-C1A6-46D2-9B7E-25FD4A948E80}" srcOrd="0" destOrd="0" presId="urn:microsoft.com/office/officeart/2011/layout/CircleProcess"/>
    <dgm:cxn modelId="{A271CC78-580B-4611-AF8F-0AF193734853}" type="presParOf" srcId="{F6CB8150-56C5-46EE-A48E-7A823785D4F3}" destId="{EB17489A-C66F-4BA3-812E-49065C6239B0}" srcOrd="8" destOrd="0" presId="urn:microsoft.com/office/officeart/2011/layout/CircleProcess"/>
    <dgm:cxn modelId="{1B0C35D1-08E4-4E36-AA01-573460AEE90C}" type="presParOf" srcId="{F6CB8150-56C5-46EE-A48E-7A823785D4F3}" destId="{3A87BF5F-BC32-45FC-ACA0-FC5F041E71DF}" srcOrd="9" destOrd="0" presId="urn:microsoft.com/office/officeart/2011/layout/CircleProcess"/>
    <dgm:cxn modelId="{5C7E7CBB-BAFA-41F1-A908-FE319A128672}" type="presParOf" srcId="{3A87BF5F-BC32-45FC-ACA0-FC5F041E71DF}" destId="{22C09C06-B83D-462A-AF2F-5023B45EFCB0}" srcOrd="0" destOrd="0" presId="urn:microsoft.com/office/officeart/2011/layout/CircleProcess"/>
    <dgm:cxn modelId="{F81B9C23-BDA6-448B-A43B-49F4AC0549EC}" type="presParOf" srcId="{F6CB8150-56C5-46EE-A48E-7A823785D4F3}" destId="{958658C4-8321-4BE9-8F35-762A6D7BAC41}" srcOrd="10" destOrd="0" presId="urn:microsoft.com/office/officeart/2011/layout/CircleProcess"/>
    <dgm:cxn modelId="{9805E794-631F-49C5-8A69-5364E80A4431}" type="presParOf" srcId="{958658C4-8321-4BE9-8F35-762A6D7BAC41}" destId="{2BE1DAD9-45AB-4EA2-97ED-D3FEE5833356}" srcOrd="0" destOrd="0" presId="urn:microsoft.com/office/officeart/2011/layout/CircleProcess"/>
    <dgm:cxn modelId="{01BA46B3-00D4-4024-A70A-9B8D96988AE3}" type="presParOf" srcId="{F6CB8150-56C5-46EE-A48E-7A823785D4F3}" destId="{863CB9FC-8DFE-4B8A-BE3F-154D05B6C895}" srcOrd="11" destOrd="0" presId="urn:microsoft.com/office/officeart/2011/layout/CircleProcess"/>
    <dgm:cxn modelId="{EEEFC1A8-25B7-4EA2-8A7E-7AB9A982ABB4}" type="presParOf" srcId="{F6CB8150-56C5-46EE-A48E-7A823785D4F3}" destId="{224C5FFA-A814-4F9A-8399-1F0D6F066B27}" srcOrd="12" destOrd="0" presId="urn:microsoft.com/office/officeart/2011/layout/CircleProcess"/>
    <dgm:cxn modelId="{F0C0ACC5-8B9D-4952-AAFB-140407B156E7}" type="presParOf" srcId="{224C5FFA-A814-4F9A-8399-1F0D6F066B27}" destId="{84C9EB1C-704A-410C-8CCA-CCB204D01398}" srcOrd="0" destOrd="0" presId="urn:microsoft.com/office/officeart/2011/layout/CircleProcess"/>
    <dgm:cxn modelId="{DC80F869-5959-4F1B-A016-A811D1A57131}" type="presParOf" srcId="{F6CB8150-56C5-46EE-A48E-7A823785D4F3}" destId="{35614003-C495-40A4-B3E6-C4A6422AEC97}" srcOrd="13" destOrd="0" presId="urn:microsoft.com/office/officeart/2011/layout/CircleProcess"/>
    <dgm:cxn modelId="{8FF23682-FBFD-4ED1-9CBD-E2ABCB3D7601}" type="presParOf" srcId="{35614003-C495-40A4-B3E6-C4A6422AEC97}" destId="{42FBA6DF-A893-474A-85A5-579941ACD9EF}" srcOrd="0" destOrd="0" presId="urn:microsoft.com/office/officeart/2011/layout/CircleProcess"/>
    <dgm:cxn modelId="{FE164043-DB42-43B4-9B79-E8F3A569C51D}" type="presParOf" srcId="{F6CB8150-56C5-46EE-A48E-7A823785D4F3}" destId="{F1432D50-8561-48FC-BFBF-10B9B10C5D78}" srcOrd="14" destOrd="0" presId="urn:microsoft.com/office/officeart/2011/layout/CircleProcess"/>
    <dgm:cxn modelId="{FD722E80-E950-486A-AAFB-AEE60B961411}" type="presParOf" srcId="{F6CB8150-56C5-46EE-A48E-7A823785D4F3}" destId="{24D827FB-B690-48C4-A0E6-C7633882AF11}" srcOrd="15" destOrd="0" presId="urn:microsoft.com/office/officeart/2011/layout/CircleProcess"/>
    <dgm:cxn modelId="{D73A43C0-07A0-4DAA-9DE5-FE1EC8EFCFE7}" type="presParOf" srcId="{24D827FB-B690-48C4-A0E6-C7633882AF11}" destId="{A5E48008-3E4D-4291-AC65-AD5E642CB790}" srcOrd="0" destOrd="0" presId="urn:microsoft.com/office/officeart/2011/layout/CircleProcess"/>
    <dgm:cxn modelId="{1788D9A3-713D-48D6-BB82-D94F34BDEC5F}" type="presParOf" srcId="{F6CB8150-56C5-46EE-A48E-7A823785D4F3}" destId="{3BE7F5A9-C640-4353-90F2-15C515524418}" srcOrd="16" destOrd="0" presId="urn:microsoft.com/office/officeart/2011/layout/CircleProcess"/>
    <dgm:cxn modelId="{1C11095F-DD48-46B4-AD91-079EDB13A18D}" type="presParOf" srcId="{3BE7F5A9-C640-4353-90F2-15C515524418}" destId="{26C35324-FBC8-4508-B24B-9DB4C1E5FABC}" srcOrd="0" destOrd="0" presId="urn:microsoft.com/office/officeart/2011/layout/CircleProcess"/>
    <dgm:cxn modelId="{EB14BB01-ECDA-4F7F-9AB3-212CD3D64FD0}" type="presParOf" srcId="{F6CB8150-56C5-46EE-A48E-7A823785D4F3}" destId="{26C4E50E-B373-4432-B0D1-FC42B4530821}" srcOrd="17"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0_3" csCatId="mainScheme" phldr="1"/>
      <dgm:spPr/>
    </dgm:pt>
    <dgm:pt modelId="{C1DB4AA4-3038-4378-87FB-F32BE988A1A3}">
      <dgm:prSet phldrT="[Text]" custT="1"/>
      <dgm:spPr/>
      <dgm:t>
        <a:bodyPr/>
        <a:lstStyle/>
        <a:p>
          <a:r>
            <a:rPr lang="en-US" sz="1400" dirty="0" smtClean="0">
              <a:solidFill>
                <a:schemeClr val="bg1"/>
              </a:solidFill>
            </a:rPr>
            <a:t>Material Acquisition</a:t>
          </a:r>
          <a:endParaRPr lang="en-US" sz="1400" dirty="0">
            <a:solidFill>
              <a:schemeClr val="bg1"/>
            </a:solidFill>
          </a:endParaRPr>
        </a:p>
      </dgm:t>
    </dgm:pt>
    <dgm:pt modelId="{DD77CFF4-F6FB-4772-BF42-7ADF42061921}" type="parTrans" cxnId="{FAE8CD40-F186-4A07-84FE-E0EBD0D90414}">
      <dgm:prSet/>
      <dgm:spPr/>
      <dgm:t>
        <a:bodyPr/>
        <a:lstStyle/>
        <a:p>
          <a:endParaRPr lang="en-US" sz="1400"/>
        </a:p>
      </dgm:t>
    </dgm:pt>
    <dgm:pt modelId="{0325E532-E92E-4623-8294-C43D8EBBA461}" type="sibTrans" cxnId="{FAE8CD40-F186-4A07-84FE-E0EBD0D90414}">
      <dgm:prSet/>
      <dgm:spPr/>
      <dgm:t>
        <a:bodyPr/>
        <a:lstStyle/>
        <a:p>
          <a:endParaRPr lang="en-US" sz="1400"/>
        </a:p>
      </dgm:t>
    </dgm:pt>
    <dgm:pt modelId="{ED35FD62-BBBC-4B7C-9739-F5BA9A72226C}">
      <dgm:prSet phldrT="[Text]" custT="1"/>
      <dgm:spPr/>
      <dgm:t>
        <a:bodyPr/>
        <a:lstStyle/>
        <a:p>
          <a:r>
            <a:rPr lang="en-US" sz="1400" dirty="0" smtClean="0">
              <a:solidFill>
                <a:schemeClr val="bg1"/>
              </a:solidFill>
            </a:rPr>
            <a:t>Material Processing</a:t>
          </a:r>
          <a:endParaRPr lang="en-US" sz="1400" dirty="0">
            <a:solidFill>
              <a:schemeClr val="bg1"/>
            </a:solidFill>
          </a:endParaRPr>
        </a:p>
      </dgm:t>
    </dgm:pt>
    <dgm:pt modelId="{2941DDFD-6AB7-404F-B946-C8E91053648D}" type="parTrans" cxnId="{DA9A6725-515F-4D74-852B-0C76FA3305DE}">
      <dgm:prSet/>
      <dgm:spPr/>
      <dgm:t>
        <a:bodyPr/>
        <a:lstStyle/>
        <a:p>
          <a:endParaRPr lang="en-US" sz="1400"/>
        </a:p>
      </dgm:t>
    </dgm:pt>
    <dgm:pt modelId="{5F1183F8-9AC7-4F26-A4E7-10053C5D45DB}" type="sibTrans" cxnId="{DA9A6725-515F-4D74-852B-0C76FA3305DE}">
      <dgm:prSet/>
      <dgm:spPr/>
      <dgm:t>
        <a:bodyPr/>
        <a:lstStyle/>
        <a:p>
          <a:endParaRPr lang="en-US" sz="1400"/>
        </a:p>
      </dgm:t>
    </dgm:pt>
    <dgm:pt modelId="{E04EED7C-BA2F-4D21-A91C-E6A6BD4C1A79}">
      <dgm:prSet phldrT="[Text]" custT="1"/>
      <dgm:spPr/>
      <dgm:t>
        <a:bodyPr/>
        <a:lstStyle/>
        <a:p>
          <a:r>
            <a:rPr lang="en-US" sz="1300" b="1" dirty="0" smtClean="0"/>
            <a:t>Manufacture</a:t>
          </a:r>
          <a:r>
            <a:rPr lang="en-US" sz="1400" b="1" dirty="0" smtClean="0"/>
            <a:t> and Assembly</a:t>
          </a:r>
          <a:endParaRPr lang="en-US" sz="1400" b="1" dirty="0"/>
        </a:p>
      </dgm:t>
    </dgm:pt>
    <dgm:pt modelId="{526BA8A8-453F-400D-896F-066D383862C5}" type="parTrans" cxnId="{93E199DD-E6A8-45BC-8D2B-8C31D772CABA}">
      <dgm:prSet/>
      <dgm:spPr/>
      <dgm:t>
        <a:bodyPr/>
        <a:lstStyle/>
        <a:p>
          <a:endParaRPr lang="en-US" sz="1400"/>
        </a:p>
      </dgm:t>
    </dgm:pt>
    <dgm:pt modelId="{E76B5212-0F19-4D65-B39A-8E97DB846619}" type="sibTrans" cxnId="{93E199DD-E6A8-45BC-8D2B-8C31D772CABA}">
      <dgm:prSet/>
      <dgm:spPr/>
      <dgm:t>
        <a:bodyPr/>
        <a:lstStyle/>
        <a:p>
          <a:endParaRPr lang="en-US" sz="1400"/>
        </a:p>
      </dgm:t>
    </dgm:pt>
    <dgm:pt modelId="{1C5841B9-6F3D-442E-B5A6-413492757BE7}">
      <dgm:prSet phldrT="[Text]" custT="1"/>
      <dgm:spPr/>
      <dgm:t>
        <a:bodyPr/>
        <a:lstStyle/>
        <a:p>
          <a:r>
            <a:rPr lang="en-US" sz="1400" b="1" dirty="0" smtClean="0"/>
            <a:t>Use and Service</a:t>
          </a:r>
          <a:endParaRPr lang="en-US" sz="1400" b="1" dirty="0"/>
        </a:p>
      </dgm:t>
    </dgm:pt>
    <dgm:pt modelId="{BD309A49-3AF7-4970-AA72-BA488BD82B2C}" type="parTrans" cxnId="{F9DEDC55-41E4-413B-BCF5-010DD9C61DE2}">
      <dgm:prSet/>
      <dgm:spPr/>
      <dgm:t>
        <a:bodyPr/>
        <a:lstStyle/>
        <a:p>
          <a:endParaRPr lang="en-US" sz="1400"/>
        </a:p>
      </dgm:t>
    </dgm:pt>
    <dgm:pt modelId="{46378BE2-A550-4F4E-AEA1-6386EF161D23}" type="sibTrans" cxnId="{F9DEDC55-41E4-413B-BCF5-010DD9C61DE2}">
      <dgm:prSet/>
      <dgm:spPr/>
      <dgm:t>
        <a:bodyPr/>
        <a:lstStyle/>
        <a:p>
          <a:endParaRPr lang="en-US" sz="1400"/>
        </a:p>
      </dgm:t>
    </dgm:pt>
    <dgm:pt modelId="{2CA6477F-861E-4138-9B29-038C9093EB05}">
      <dgm:prSet phldrT="[Text]" custT="1"/>
      <dgm:spPr/>
      <dgm:t>
        <a:bodyPr/>
        <a:lstStyle/>
        <a:p>
          <a:r>
            <a:rPr lang="en-US" sz="1400" b="1" dirty="0" smtClean="0"/>
            <a:t>Retirement and Recovery</a:t>
          </a:r>
          <a:endParaRPr lang="en-US" sz="1400" b="1" dirty="0"/>
        </a:p>
      </dgm:t>
    </dgm:pt>
    <dgm:pt modelId="{44792134-7E10-4027-868A-7AB0586EC0B5}" type="parTrans" cxnId="{CC0A614D-D172-42A6-B2BF-9BB2BF86D004}">
      <dgm:prSet/>
      <dgm:spPr/>
      <dgm:t>
        <a:bodyPr/>
        <a:lstStyle/>
        <a:p>
          <a:endParaRPr lang="en-US" sz="1400"/>
        </a:p>
      </dgm:t>
    </dgm:pt>
    <dgm:pt modelId="{C3DB553B-C04A-4E08-9DA7-920A3BBF9187}" type="sibTrans" cxnId="{CC0A614D-D172-42A6-B2BF-9BB2BF86D004}">
      <dgm:prSet/>
      <dgm:spPr/>
      <dgm:t>
        <a:bodyPr/>
        <a:lstStyle/>
        <a:p>
          <a:endParaRPr lang="en-US" sz="1400"/>
        </a:p>
      </dgm:t>
    </dgm:pt>
    <dgm:pt modelId="{1A808254-B1B0-492C-BF38-4416A0D7A15F}">
      <dgm:prSet phldrT="[Text]" custT="1"/>
      <dgm:spPr/>
      <dgm:t>
        <a:bodyPr/>
        <a:lstStyle/>
        <a:p>
          <a:r>
            <a:rPr lang="en-US" sz="1400" dirty="0" smtClean="0">
              <a:solidFill>
                <a:schemeClr val="bg1"/>
              </a:solidFill>
            </a:rPr>
            <a:t>Treatment or Disposal</a:t>
          </a:r>
          <a:endParaRPr lang="en-US" sz="1400" dirty="0">
            <a:solidFill>
              <a:schemeClr val="bg1"/>
            </a:solidFill>
          </a:endParaRPr>
        </a:p>
      </dgm:t>
    </dgm:pt>
    <dgm:pt modelId="{1E81310D-F642-4321-BAD3-084DAA52FEAA}" type="parTrans" cxnId="{5025B722-2B70-4AAF-B424-8E794F8383E6}">
      <dgm:prSet/>
      <dgm:spPr/>
      <dgm:t>
        <a:bodyPr/>
        <a:lstStyle/>
        <a:p>
          <a:endParaRPr lang="en-US" sz="1400"/>
        </a:p>
      </dgm:t>
    </dgm:pt>
    <dgm:pt modelId="{0493FAAF-10B8-4F20-8E21-C58950758A7B}" type="sibTrans" cxnId="{5025B722-2B70-4AAF-B424-8E794F8383E6}">
      <dgm:prSet/>
      <dgm:spPr/>
      <dgm:t>
        <a:bodyPr/>
        <a:lstStyle/>
        <a:p>
          <a:endParaRPr lang="en-US" sz="14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0570765A-1FB6-42C7-9BFF-86F80F825876}" type="pres">
      <dgm:prSet presAssocID="{1A808254-B1B0-492C-BF38-4416A0D7A15F}" presName="Accent6" presStyleCnt="0"/>
      <dgm:spPr/>
    </dgm:pt>
    <dgm:pt modelId="{F6A3D0FE-C69E-49B2-B42B-9A1F874416E6}" type="pres">
      <dgm:prSet presAssocID="{1A808254-B1B0-492C-BF38-4416A0D7A15F}" presName="Accent" presStyleLbl="node1" presStyleIdx="0" presStyleCnt="6"/>
      <dgm:spPr/>
    </dgm:pt>
    <dgm:pt modelId="{A4732138-8248-47BA-B2CA-A236CF619697}" type="pres">
      <dgm:prSet presAssocID="{1A808254-B1B0-492C-BF38-4416A0D7A15F}" presName="ParentBackground6" presStyleCnt="0"/>
      <dgm:spPr/>
    </dgm:pt>
    <dgm:pt modelId="{0935DA37-094F-4EC5-8852-3749EC8C5FF6}" type="pres">
      <dgm:prSet presAssocID="{1A808254-B1B0-492C-BF38-4416A0D7A15F}" presName="ParentBackground" presStyleLbl="fgAcc1" presStyleIdx="0" presStyleCnt="6"/>
      <dgm:spPr/>
      <dgm:t>
        <a:bodyPr/>
        <a:lstStyle/>
        <a:p>
          <a:endParaRPr lang="en-US"/>
        </a:p>
      </dgm:t>
    </dgm:pt>
    <dgm:pt modelId="{B755E61E-B8B1-46BB-9AF5-B69F0C7175DD}" type="pres">
      <dgm:prSet presAssocID="{1A808254-B1B0-492C-BF38-4416A0D7A15F}" presName="Parent6" presStyleLbl="revTx" presStyleIdx="0" presStyleCnt="0">
        <dgm:presLayoutVars>
          <dgm:chMax val="1"/>
          <dgm:chPref val="1"/>
          <dgm:bulletEnabled val="1"/>
        </dgm:presLayoutVars>
      </dgm:prSet>
      <dgm:spPr/>
      <dgm:t>
        <a:bodyPr/>
        <a:lstStyle/>
        <a:p>
          <a:endParaRPr lang="en-US"/>
        </a:p>
      </dgm:t>
    </dgm:pt>
    <dgm:pt modelId="{C0D01C6E-8EFD-4777-A763-540979D221ED}" type="pres">
      <dgm:prSet presAssocID="{2CA6477F-861E-4138-9B29-038C9093EB05}" presName="Accent5" presStyleCnt="0"/>
      <dgm:spPr/>
    </dgm:pt>
    <dgm:pt modelId="{D6C2932E-9676-4BCA-83B6-16A8A2E7EEEC}" type="pres">
      <dgm:prSet presAssocID="{2CA6477F-861E-4138-9B29-038C9093EB05}" presName="Accent" presStyleLbl="node1" presStyleIdx="1" presStyleCnt="6"/>
      <dgm:spPr/>
    </dgm:pt>
    <dgm:pt modelId="{98C7B938-8B16-4DFE-BB0A-1F8F2BF99BCE}" type="pres">
      <dgm:prSet presAssocID="{2CA6477F-861E-4138-9B29-038C9093EB05}" presName="ParentBackground5" presStyleCnt="0"/>
      <dgm:spPr/>
    </dgm:pt>
    <dgm:pt modelId="{1AF44150-CA52-457C-9C36-C5A11DD94129}" type="pres">
      <dgm:prSet presAssocID="{2CA6477F-861E-4138-9B29-038C9093EB05}" presName="ParentBackground" presStyleLbl="fgAcc1" presStyleIdx="1" presStyleCnt="6"/>
      <dgm:spPr/>
      <dgm:t>
        <a:bodyPr/>
        <a:lstStyle/>
        <a:p>
          <a:endParaRPr lang="en-US"/>
        </a:p>
      </dgm:t>
    </dgm:pt>
    <dgm:pt modelId="{B60DD93F-F810-4533-A2B6-C639A2100B22}" type="pres">
      <dgm:prSet presAssocID="{2CA6477F-861E-4138-9B29-038C9093EB05}" presName="Parent5" presStyleLbl="revTx" presStyleIdx="0" presStyleCnt="0">
        <dgm:presLayoutVars>
          <dgm:chMax val="1"/>
          <dgm:chPref val="1"/>
          <dgm:bulletEnabled val="1"/>
        </dgm:presLayoutVars>
      </dgm:prSet>
      <dgm:spPr/>
      <dgm:t>
        <a:bodyPr/>
        <a:lstStyle/>
        <a:p>
          <a:endParaRPr lang="en-US"/>
        </a:p>
      </dgm:t>
    </dgm:pt>
    <dgm:pt modelId="{20F1F792-AA49-4630-A343-B853CB946481}" type="pres">
      <dgm:prSet presAssocID="{1C5841B9-6F3D-442E-B5A6-413492757BE7}" presName="Accent4" presStyleCnt="0"/>
      <dgm:spPr/>
    </dgm:pt>
    <dgm:pt modelId="{C5740817-F61F-4E91-84FD-8079ACA1B3FF}" type="pres">
      <dgm:prSet presAssocID="{1C5841B9-6F3D-442E-B5A6-413492757BE7}" presName="Accent" presStyleLbl="node1" presStyleIdx="2" presStyleCnt="6"/>
      <dgm:spPr/>
    </dgm:pt>
    <dgm:pt modelId="{2A3AB4C0-68F3-4CEA-BA8D-2AD2349DA512}" type="pres">
      <dgm:prSet presAssocID="{1C5841B9-6F3D-442E-B5A6-413492757BE7}" presName="ParentBackground4" presStyleCnt="0"/>
      <dgm:spPr/>
    </dgm:pt>
    <dgm:pt modelId="{071319DE-C1A6-46D2-9B7E-25FD4A948E80}" type="pres">
      <dgm:prSet presAssocID="{1C5841B9-6F3D-442E-B5A6-413492757BE7}" presName="ParentBackground" presStyleLbl="fgAcc1" presStyleIdx="2" presStyleCnt="6"/>
      <dgm:spPr/>
      <dgm:t>
        <a:bodyPr/>
        <a:lstStyle/>
        <a:p>
          <a:endParaRPr lang="en-US"/>
        </a:p>
      </dgm:t>
    </dgm:pt>
    <dgm:pt modelId="{EB17489A-C66F-4BA3-812E-49065C6239B0}" type="pres">
      <dgm:prSet presAssocID="{1C5841B9-6F3D-442E-B5A6-413492757BE7}" presName="Parent4" presStyleLbl="revTx" presStyleIdx="0" presStyleCnt="0">
        <dgm:presLayoutVars>
          <dgm:chMax val="1"/>
          <dgm:chPref val="1"/>
          <dgm:bulletEnabled val="1"/>
        </dgm:presLayoutVars>
      </dgm:prSet>
      <dgm:spPr/>
      <dgm:t>
        <a:bodyPr/>
        <a:lstStyle/>
        <a:p>
          <a:endParaRPr lang="en-US"/>
        </a:p>
      </dgm:t>
    </dgm:pt>
    <dgm:pt modelId="{3A87BF5F-BC32-45FC-ACA0-FC5F041E71DF}" type="pres">
      <dgm:prSet presAssocID="{E04EED7C-BA2F-4D21-A91C-E6A6BD4C1A79}" presName="Accent3" presStyleCnt="0"/>
      <dgm:spPr/>
    </dgm:pt>
    <dgm:pt modelId="{22C09C06-B83D-462A-AF2F-5023B45EFCB0}" type="pres">
      <dgm:prSet presAssocID="{E04EED7C-BA2F-4D21-A91C-E6A6BD4C1A79}" presName="Accent" presStyleLbl="node1" presStyleIdx="3" presStyleCnt="6"/>
      <dgm:spPr/>
    </dgm:pt>
    <dgm:pt modelId="{958658C4-8321-4BE9-8F35-762A6D7BAC41}" type="pres">
      <dgm:prSet presAssocID="{E04EED7C-BA2F-4D21-A91C-E6A6BD4C1A79}" presName="ParentBackground3" presStyleCnt="0"/>
      <dgm:spPr/>
    </dgm:pt>
    <dgm:pt modelId="{2BE1DAD9-45AB-4EA2-97ED-D3FEE5833356}" type="pres">
      <dgm:prSet presAssocID="{E04EED7C-BA2F-4D21-A91C-E6A6BD4C1A79}" presName="ParentBackground" presStyleLbl="fgAcc1" presStyleIdx="3" presStyleCnt="6"/>
      <dgm:spPr/>
      <dgm:t>
        <a:bodyPr/>
        <a:lstStyle/>
        <a:p>
          <a:endParaRPr lang="en-US"/>
        </a:p>
      </dgm:t>
    </dgm:pt>
    <dgm:pt modelId="{863CB9FC-8DFE-4B8A-BE3F-154D05B6C895}" type="pres">
      <dgm:prSet presAssocID="{E04EED7C-BA2F-4D21-A91C-E6A6BD4C1A79}" presName="Parent3" presStyleLbl="revTx" presStyleIdx="0" presStyleCnt="0">
        <dgm:presLayoutVars>
          <dgm:chMax val="1"/>
          <dgm:chPref val="1"/>
          <dgm:bulletEnabled val="1"/>
        </dgm:presLayoutVars>
      </dgm:prSet>
      <dgm:spPr/>
      <dgm:t>
        <a:bodyPr/>
        <a:lstStyle/>
        <a:p>
          <a:endParaRPr lang="en-US"/>
        </a:p>
      </dgm:t>
    </dgm:pt>
    <dgm:pt modelId="{224C5FFA-A814-4F9A-8399-1F0D6F066B27}" type="pres">
      <dgm:prSet presAssocID="{ED35FD62-BBBC-4B7C-9739-F5BA9A72226C}" presName="Accent2" presStyleCnt="0"/>
      <dgm:spPr/>
    </dgm:pt>
    <dgm:pt modelId="{84C9EB1C-704A-410C-8CCA-CCB204D01398}" type="pres">
      <dgm:prSet presAssocID="{ED35FD62-BBBC-4B7C-9739-F5BA9A72226C}" presName="Accent" presStyleLbl="node1" presStyleIdx="4" presStyleCnt="6"/>
      <dgm:spPr/>
    </dgm:pt>
    <dgm:pt modelId="{35614003-C495-40A4-B3E6-C4A6422AEC97}" type="pres">
      <dgm:prSet presAssocID="{ED35FD62-BBBC-4B7C-9739-F5BA9A72226C}" presName="ParentBackground2" presStyleCnt="0"/>
      <dgm:spPr/>
    </dgm:pt>
    <dgm:pt modelId="{42FBA6DF-A893-474A-85A5-579941ACD9EF}" type="pres">
      <dgm:prSet presAssocID="{ED35FD62-BBBC-4B7C-9739-F5BA9A72226C}" presName="ParentBackground" presStyleLbl="fgAcc1" presStyleIdx="4" presStyleCnt="6"/>
      <dgm:spPr/>
      <dgm:t>
        <a:bodyPr/>
        <a:lstStyle/>
        <a:p>
          <a:endParaRPr lang="en-US"/>
        </a:p>
      </dgm:t>
    </dgm:pt>
    <dgm:pt modelId="{F1432D50-8561-48FC-BFBF-10B9B10C5D78}" type="pres">
      <dgm:prSet presAssocID="{ED35FD62-BBBC-4B7C-9739-F5BA9A72226C}"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5" presStyleCnt="6"/>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5" presStyleCnt="6"/>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2D8529C8-D274-4C8D-B740-5C394FBA4DE9}" type="presOf" srcId="{2CA6477F-861E-4138-9B29-038C9093EB05}" destId="{1AF44150-CA52-457C-9C36-C5A11DD94129}" srcOrd="0" destOrd="0" presId="urn:microsoft.com/office/officeart/2011/layout/CircleProcess"/>
    <dgm:cxn modelId="{F0FA6AE5-2E76-479B-91F1-BB0BC78DE37B}" type="presOf" srcId="{ED35FD62-BBBC-4B7C-9739-F5BA9A72226C}" destId="{42FBA6DF-A893-474A-85A5-579941ACD9EF}" srcOrd="0" destOrd="0" presId="urn:microsoft.com/office/officeart/2011/layout/CircleProcess"/>
    <dgm:cxn modelId="{FAE8CD40-F186-4A07-84FE-E0EBD0D90414}" srcId="{11E5303B-79FB-4C40-82BF-03253461481D}" destId="{C1DB4AA4-3038-4378-87FB-F32BE988A1A3}" srcOrd="0" destOrd="0" parTransId="{DD77CFF4-F6FB-4772-BF42-7ADF42061921}" sibTransId="{0325E532-E92E-4623-8294-C43D8EBBA461}"/>
    <dgm:cxn modelId="{23C00444-27F4-4FBA-9384-71CD48266C29}" type="presOf" srcId="{C1DB4AA4-3038-4378-87FB-F32BE988A1A3}" destId="{26C35324-FBC8-4508-B24B-9DB4C1E5FABC}" srcOrd="0" destOrd="0" presId="urn:microsoft.com/office/officeart/2011/layout/CircleProcess"/>
    <dgm:cxn modelId="{AE943F28-1023-4CD9-914B-2809B9D5C465}" type="presOf" srcId="{1C5841B9-6F3D-442E-B5A6-413492757BE7}" destId="{EB17489A-C66F-4BA3-812E-49065C6239B0}" srcOrd="1" destOrd="0" presId="urn:microsoft.com/office/officeart/2011/layout/CircleProcess"/>
    <dgm:cxn modelId="{CEFCE18A-2358-41EA-AEF6-62BAFB327F6B}" type="presOf" srcId="{1A808254-B1B0-492C-BF38-4416A0D7A15F}" destId="{0935DA37-094F-4EC5-8852-3749EC8C5FF6}" srcOrd="0" destOrd="0" presId="urn:microsoft.com/office/officeart/2011/layout/CircleProcess"/>
    <dgm:cxn modelId="{4EA6721E-716F-42FC-9E06-3DB229C6F4B4}" type="presOf" srcId="{1A808254-B1B0-492C-BF38-4416A0D7A15F}" destId="{B755E61E-B8B1-46BB-9AF5-B69F0C7175DD}" srcOrd="1" destOrd="0" presId="urn:microsoft.com/office/officeart/2011/layout/CircleProcess"/>
    <dgm:cxn modelId="{F9DEDC55-41E4-413B-BCF5-010DD9C61DE2}" srcId="{11E5303B-79FB-4C40-82BF-03253461481D}" destId="{1C5841B9-6F3D-442E-B5A6-413492757BE7}" srcOrd="3" destOrd="0" parTransId="{BD309A49-3AF7-4970-AA72-BA488BD82B2C}" sibTransId="{46378BE2-A550-4F4E-AEA1-6386EF161D23}"/>
    <dgm:cxn modelId="{5025B722-2B70-4AAF-B424-8E794F8383E6}" srcId="{11E5303B-79FB-4C40-82BF-03253461481D}" destId="{1A808254-B1B0-492C-BF38-4416A0D7A15F}" srcOrd="5" destOrd="0" parTransId="{1E81310D-F642-4321-BAD3-084DAA52FEAA}" sibTransId="{0493FAAF-10B8-4F20-8E21-C58950758A7B}"/>
    <dgm:cxn modelId="{93E199DD-E6A8-45BC-8D2B-8C31D772CABA}" srcId="{11E5303B-79FB-4C40-82BF-03253461481D}" destId="{E04EED7C-BA2F-4D21-A91C-E6A6BD4C1A79}" srcOrd="2" destOrd="0" parTransId="{526BA8A8-453F-400D-896F-066D383862C5}" sibTransId="{E76B5212-0F19-4D65-B39A-8E97DB846619}"/>
    <dgm:cxn modelId="{EBF47DAC-DD22-4ED3-814C-DAB271763AD3}" type="presOf" srcId="{E04EED7C-BA2F-4D21-A91C-E6A6BD4C1A79}" destId="{863CB9FC-8DFE-4B8A-BE3F-154D05B6C895}" srcOrd="1" destOrd="0" presId="urn:microsoft.com/office/officeart/2011/layout/CircleProcess"/>
    <dgm:cxn modelId="{DA9A6725-515F-4D74-852B-0C76FA3305DE}" srcId="{11E5303B-79FB-4C40-82BF-03253461481D}" destId="{ED35FD62-BBBC-4B7C-9739-F5BA9A72226C}" srcOrd="1" destOrd="0" parTransId="{2941DDFD-6AB7-404F-B946-C8E91053648D}" sibTransId="{5F1183F8-9AC7-4F26-A4E7-10053C5D45DB}"/>
    <dgm:cxn modelId="{C9CDF514-CEFE-43D3-B2C8-A6C6CE978CC2}" type="presOf" srcId="{11E5303B-79FB-4C40-82BF-03253461481D}" destId="{F6CB8150-56C5-46EE-A48E-7A823785D4F3}" srcOrd="0" destOrd="0" presId="urn:microsoft.com/office/officeart/2011/layout/CircleProcess"/>
    <dgm:cxn modelId="{B4AE1DB6-2B6C-403B-95A9-CF5946CA8313}" type="presOf" srcId="{E04EED7C-BA2F-4D21-A91C-E6A6BD4C1A79}" destId="{2BE1DAD9-45AB-4EA2-97ED-D3FEE5833356}" srcOrd="0" destOrd="0" presId="urn:microsoft.com/office/officeart/2011/layout/CircleProcess"/>
    <dgm:cxn modelId="{53A8668A-AB30-475E-8107-68DFEB10830C}" type="presOf" srcId="{C1DB4AA4-3038-4378-87FB-F32BE988A1A3}" destId="{26C4E50E-B373-4432-B0D1-FC42B4530821}" srcOrd="1" destOrd="0" presId="urn:microsoft.com/office/officeart/2011/layout/CircleProcess"/>
    <dgm:cxn modelId="{5FA5C60B-B5BD-4A52-B3D5-32D1E341F816}" type="presOf" srcId="{2CA6477F-861E-4138-9B29-038C9093EB05}" destId="{B60DD93F-F810-4533-A2B6-C639A2100B22}" srcOrd="1" destOrd="0" presId="urn:microsoft.com/office/officeart/2011/layout/CircleProcess"/>
    <dgm:cxn modelId="{7B0FB04B-57F1-42E8-8599-7CBAF0701177}" type="presOf" srcId="{ED35FD62-BBBC-4B7C-9739-F5BA9A72226C}" destId="{F1432D50-8561-48FC-BFBF-10B9B10C5D78}" srcOrd="1" destOrd="0" presId="urn:microsoft.com/office/officeart/2011/layout/CircleProcess"/>
    <dgm:cxn modelId="{CC0A614D-D172-42A6-B2BF-9BB2BF86D004}" srcId="{11E5303B-79FB-4C40-82BF-03253461481D}" destId="{2CA6477F-861E-4138-9B29-038C9093EB05}" srcOrd="4" destOrd="0" parTransId="{44792134-7E10-4027-868A-7AB0586EC0B5}" sibTransId="{C3DB553B-C04A-4E08-9DA7-920A3BBF9187}"/>
    <dgm:cxn modelId="{AE8965CB-D717-4319-A15A-443132B014C2}" type="presOf" srcId="{1C5841B9-6F3D-442E-B5A6-413492757BE7}" destId="{071319DE-C1A6-46D2-9B7E-25FD4A948E80}" srcOrd="0" destOrd="0" presId="urn:microsoft.com/office/officeart/2011/layout/CircleProcess"/>
    <dgm:cxn modelId="{C59622DB-6B2D-4CF8-9A6F-9D0E324E1D16}" type="presParOf" srcId="{F6CB8150-56C5-46EE-A48E-7A823785D4F3}" destId="{0570765A-1FB6-42C7-9BFF-86F80F825876}" srcOrd="0" destOrd="0" presId="urn:microsoft.com/office/officeart/2011/layout/CircleProcess"/>
    <dgm:cxn modelId="{AA5B1313-64C0-4323-9EC5-30331B97B6FC}" type="presParOf" srcId="{0570765A-1FB6-42C7-9BFF-86F80F825876}" destId="{F6A3D0FE-C69E-49B2-B42B-9A1F874416E6}" srcOrd="0" destOrd="0" presId="urn:microsoft.com/office/officeart/2011/layout/CircleProcess"/>
    <dgm:cxn modelId="{CB25D140-D241-4B72-BDE8-09C1E9FD4147}" type="presParOf" srcId="{F6CB8150-56C5-46EE-A48E-7A823785D4F3}" destId="{A4732138-8248-47BA-B2CA-A236CF619697}" srcOrd="1" destOrd="0" presId="urn:microsoft.com/office/officeart/2011/layout/CircleProcess"/>
    <dgm:cxn modelId="{76C0BDB5-BBCD-4218-96E3-4C353E698982}" type="presParOf" srcId="{A4732138-8248-47BA-B2CA-A236CF619697}" destId="{0935DA37-094F-4EC5-8852-3749EC8C5FF6}" srcOrd="0" destOrd="0" presId="urn:microsoft.com/office/officeart/2011/layout/CircleProcess"/>
    <dgm:cxn modelId="{92016478-DE22-4473-83C6-E9E5CF349A5A}" type="presParOf" srcId="{F6CB8150-56C5-46EE-A48E-7A823785D4F3}" destId="{B755E61E-B8B1-46BB-9AF5-B69F0C7175DD}" srcOrd="2" destOrd="0" presId="urn:microsoft.com/office/officeart/2011/layout/CircleProcess"/>
    <dgm:cxn modelId="{587C1915-8932-4119-A3F5-2AC02EA76495}" type="presParOf" srcId="{F6CB8150-56C5-46EE-A48E-7A823785D4F3}" destId="{C0D01C6E-8EFD-4777-A763-540979D221ED}" srcOrd="3" destOrd="0" presId="urn:microsoft.com/office/officeart/2011/layout/CircleProcess"/>
    <dgm:cxn modelId="{7E839970-56CE-4F39-950E-FEA679F73663}" type="presParOf" srcId="{C0D01C6E-8EFD-4777-A763-540979D221ED}" destId="{D6C2932E-9676-4BCA-83B6-16A8A2E7EEEC}" srcOrd="0" destOrd="0" presId="urn:microsoft.com/office/officeart/2011/layout/CircleProcess"/>
    <dgm:cxn modelId="{E0C16B06-8BCD-40E0-B37C-893AD1E200AD}" type="presParOf" srcId="{F6CB8150-56C5-46EE-A48E-7A823785D4F3}" destId="{98C7B938-8B16-4DFE-BB0A-1F8F2BF99BCE}" srcOrd="4" destOrd="0" presId="urn:microsoft.com/office/officeart/2011/layout/CircleProcess"/>
    <dgm:cxn modelId="{D2CE7B75-4E9E-4CC2-8E92-00F401C735CA}" type="presParOf" srcId="{98C7B938-8B16-4DFE-BB0A-1F8F2BF99BCE}" destId="{1AF44150-CA52-457C-9C36-C5A11DD94129}" srcOrd="0" destOrd="0" presId="urn:microsoft.com/office/officeart/2011/layout/CircleProcess"/>
    <dgm:cxn modelId="{245761D2-5227-4C6E-A3C7-9EF4F42EA0E6}" type="presParOf" srcId="{F6CB8150-56C5-46EE-A48E-7A823785D4F3}" destId="{B60DD93F-F810-4533-A2B6-C639A2100B22}" srcOrd="5" destOrd="0" presId="urn:microsoft.com/office/officeart/2011/layout/CircleProcess"/>
    <dgm:cxn modelId="{93CB2C2C-FC43-4CB2-8E87-228D18569E3A}" type="presParOf" srcId="{F6CB8150-56C5-46EE-A48E-7A823785D4F3}" destId="{20F1F792-AA49-4630-A343-B853CB946481}" srcOrd="6" destOrd="0" presId="urn:microsoft.com/office/officeart/2011/layout/CircleProcess"/>
    <dgm:cxn modelId="{829BD0DD-E220-4B89-BF50-9224B242A7ED}" type="presParOf" srcId="{20F1F792-AA49-4630-A343-B853CB946481}" destId="{C5740817-F61F-4E91-84FD-8079ACA1B3FF}" srcOrd="0" destOrd="0" presId="urn:microsoft.com/office/officeart/2011/layout/CircleProcess"/>
    <dgm:cxn modelId="{C9EAC913-3027-4C48-BDBF-04E53A81D342}" type="presParOf" srcId="{F6CB8150-56C5-46EE-A48E-7A823785D4F3}" destId="{2A3AB4C0-68F3-4CEA-BA8D-2AD2349DA512}" srcOrd="7" destOrd="0" presId="urn:microsoft.com/office/officeart/2011/layout/CircleProcess"/>
    <dgm:cxn modelId="{8FDAE237-85A0-4AB0-B378-F5E59069A244}" type="presParOf" srcId="{2A3AB4C0-68F3-4CEA-BA8D-2AD2349DA512}" destId="{071319DE-C1A6-46D2-9B7E-25FD4A948E80}" srcOrd="0" destOrd="0" presId="urn:microsoft.com/office/officeart/2011/layout/CircleProcess"/>
    <dgm:cxn modelId="{CCF0AA5C-F178-4418-AC58-C1E2C1A03CC0}" type="presParOf" srcId="{F6CB8150-56C5-46EE-A48E-7A823785D4F3}" destId="{EB17489A-C66F-4BA3-812E-49065C6239B0}" srcOrd="8" destOrd="0" presId="urn:microsoft.com/office/officeart/2011/layout/CircleProcess"/>
    <dgm:cxn modelId="{DFF471AD-4CE8-494E-960E-5C7B5EBDC70D}" type="presParOf" srcId="{F6CB8150-56C5-46EE-A48E-7A823785D4F3}" destId="{3A87BF5F-BC32-45FC-ACA0-FC5F041E71DF}" srcOrd="9" destOrd="0" presId="urn:microsoft.com/office/officeart/2011/layout/CircleProcess"/>
    <dgm:cxn modelId="{603ABE45-F1A0-4A1A-935B-FBE1517F2A53}" type="presParOf" srcId="{3A87BF5F-BC32-45FC-ACA0-FC5F041E71DF}" destId="{22C09C06-B83D-462A-AF2F-5023B45EFCB0}" srcOrd="0" destOrd="0" presId="urn:microsoft.com/office/officeart/2011/layout/CircleProcess"/>
    <dgm:cxn modelId="{1DB55687-52C9-4760-84DB-E287C65D5404}" type="presParOf" srcId="{F6CB8150-56C5-46EE-A48E-7A823785D4F3}" destId="{958658C4-8321-4BE9-8F35-762A6D7BAC41}" srcOrd="10" destOrd="0" presId="urn:microsoft.com/office/officeart/2011/layout/CircleProcess"/>
    <dgm:cxn modelId="{F1B7731C-E2A3-4063-AB94-8B3E5C1ACCD8}" type="presParOf" srcId="{958658C4-8321-4BE9-8F35-762A6D7BAC41}" destId="{2BE1DAD9-45AB-4EA2-97ED-D3FEE5833356}" srcOrd="0" destOrd="0" presId="urn:microsoft.com/office/officeart/2011/layout/CircleProcess"/>
    <dgm:cxn modelId="{7703BECA-A8FD-4692-8B1F-4025C2EF7401}" type="presParOf" srcId="{F6CB8150-56C5-46EE-A48E-7A823785D4F3}" destId="{863CB9FC-8DFE-4B8A-BE3F-154D05B6C895}" srcOrd="11" destOrd="0" presId="urn:microsoft.com/office/officeart/2011/layout/CircleProcess"/>
    <dgm:cxn modelId="{DA30C4C0-E779-45D3-991F-2F3B2062D369}" type="presParOf" srcId="{F6CB8150-56C5-46EE-A48E-7A823785D4F3}" destId="{224C5FFA-A814-4F9A-8399-1F0D6F066B27}" srcOrd="12" destOrd="0" presId="urn:microsoft.com/office/officeart/2011/layout/CircleProcess"/>
    <dgm:cxn modelId="{A979D21D-68FC-445D-8AC4-174641E97034}" type="presParOf" srcId="{224C5FFA-A814-4F9A-8399-1F0D6F066B27}" destId="{84C9EB1C-704A-410C-8CCA-CCB204D01398}" srcOrd="0" destOrd="0" presId="urn:microsoft.com/office/officeart/2011/layout/CircleProcess"/>
    <dgm:cxn modelId="{9BCA0CD5-D43E-438B-8872-CB1925DDAA39}" type="presParOf" srcId="{F6CB8150-56C5-46EE-A48E-7A823785D4F3}" destId="{35614003-C495-40A4-B3E6-C4A6422AEC97}" srcOrd="13" destOrd="0" presId="urn:microsoft.com/office/officeart/2011/layout/CircleProcess"/>
    <dgm:cxn modelId="{06434165-1D86-4C8C-AC54-D8A339E33CE5}" type="presParOf" srcId="{35614003-C495-40A4-B3E6-C4A6422AEC97}" destId="{42FBA6DF-A893-474A-85A5-579941ACD9EF}" srcOrd="0" destOrd="0" presId="urn:microsoft.com/office/officeart/2011/layout/CircleProcess"/>
    <dgm:cxn modelId="{C49F356C-4092-4807-89D2-675A6D0B5FE9}" type="presParOf" srcId="{F6CB8150-56C5-46EE-A48E-7A823785D4F3}" destId="{F1432D50-8561-48FC-BFBF-10B9B10C5D78}" srcOrd="14" destOrd="0" presId="urn:microsoft.com/office/officeart/2011/layout/CircleProcess"/>
    <dgm:cxn modelId="{CE979C8E-8B5B-4E1E-ADDE-E755208F7AFD}" type="presParOf" srcId="{F6CB8150-56C5-46EE-A48E-7A823785D4F3}" destId="{24D827FB-B690-48C4-A0E6-C7633882AF11}" srcOrd="15" destOrd="0" presId="urn:microsoft.com/office/officeart/2011/layout/CircleProcess"/>
    <dgm:cxn modelId="{D9123D68-ADC3-49CD-A898-484827FF20D4}" type="presParOf" srcId="{24D827FB-B690-48C4-A0E6-C7633882AF11}" destId="{A5E48008-3E4D-4291-AC65-AD5E642CB790}" srcOrd="0" destOrd="0" presId="urn:microsoft.com/office/officeart/2011/layout/CircleProcess"/>
    <dgm:cxn modelId="{F2A37EF1-E633-4F9E-9FD1-445769C2EA7E}" type="presParOf" srcId="{F6CB8150-56C5-46EE-A48E-7A823785D4F3}" destId="{3BE7F5A9-C640-4353-90F2-15C515524418}" srcOrd="16" destOrd="0" presId="urn:microsoft.com/office/officeart/2011/layout/CircleProcess"/>
    <dgm:cxn modelId="{FBCCF2EC-8817-4D95-B364-5185AB86297E}" type="presParOf" srcId="{3BE7F5A9-C640-4353-90F2-15C515524418}" destId="{26C35324-FBC8-4508-B24B-9DB4C1E5FABC}" srcOrd="0" destOrd="0" presId="urn:microsoft.com/office/officeart/2011/layout/CircleProcess"/>
    <dgm:cxn modelId="{4245F47F-ADE9-4047-A2EB-819F4308CC11}" type="presParOf" srcId="{F6CB8150-56C5-46EE-A48E-7A823785D4F3}" destId="{26C4E50E-B373-4432-B0D1-FC42B4530821}" srcOrd="17" destOrd="0" presId="urn:microsoft.com/office/officeart/2011/layout/CircleProcess"/>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0_3" csCatId="mainScheme" phldr="1"/>
      <dgm:spPr/>
    </dgm:pt>
    <dgm:pt modelId="{C1DB4AA4-3038-4378-87FB-F32BE988A1A3}">
      <dgm:prSet phldrT="[Text]" custT="1"/>
      <dgm:spPr/>
      <dgm:t>
        <a:bodyPr/>
        <a:lstStyle/>
        <a:p>
          <a:r>
            <a:rPr lang="en-US" sz="1400" dirty="0" smtClean="0">
              <a:solidFill>
                <a:schemeClr val="bg1"/>
              </a:solidFill>
            </a:rPr>
            <a:t>Material Acquisition</a:t>
          </a:r>
          <a:endParaRPr lang="en-US" sz="1400" dirty="0">
            <a:solidFill>
              <a:schemeClr val="bg1"/>
            </a:solidFill>
          </a:endParaRPr>
        </a:p>
      </dgm:t>
    </dgm:pt>
    <dgm:pt modelId="{DD77CFF4-F6FB-4772-BF42-7ADF42061921}" type="parTrans" cxnId="{FAE8CD40-F186-4A07-84FE-E0EBD0D90414}">
      <dgm:prSet/>
      <dgm:spPr/>
      <dgm:t>
        <a:bodyPr/>
        <a:lstStyle/>
        <a:p>
          <a:endParaRPr lang="en-US" sz="1400"/>
        </a:p>
      </dgm:t>
    </dgm:pt>
    <dgm:pt modelId="{0325E532-E92E-4623-8294-C43D8EBBA461}" type="sibTrans" cxnId="{FAE8CD40-F186-4A07-84FE-E0EBD0D90414}">
      <dgm:prSet/>
      <dgm:spPr/>
      <dgm:t>
        <a:bodyPr/>
        <a:lstStyle/>
        <a:p>
          <a:endParaRPr lang="en-US" sz="1400"/>
        </a:p>
      </dgm:t>
    </dgm:pt>
    <dgm:pt modelId="{ED35FD62-BBBC-4B7C-9739-F5BA9A72226C}">
      <dgm:prSet phldrT="[Text]" custT="1"/>
      <dgm:spPr/>
      <dgm:t>
        <a:bodyPr/>
        <a:lstStyle/>
        <a:p>
          <a:r>
            <a:rPr lang="en-US" sz="1400" b="1" dirty="0" smtClean="0">
              <a:solidFill>
                <a:schemeClr val="tx1"/>
              </a:solidFill>
            </a:rPr>
            <a:t>Material Processing</a:t>
          </a:r>
          <a:endParaRPr lang="en-US" sz="1400" b="1" dirty="0">
            <a:solidFill>
              <a:schemeClr val="tx1"/>
            </a:solidFill>
          </a:endParaRPr>
        </a:p>
      </dgm:t>
    </dgm:pt>
    <dgm:pt modelId="{2941DDFD-6AB7-404F-B946-C8E91053648D}" type="parTrans" cxnId="{DA9A6725-515F-4D74-852B-0C76FA3305DE}">
      <dgm:prSet/>
      <dgm:spPr/>
      <dgm:t>
        <a:bodyPr/>
        <a:lstStyle/>
        <a:p>
          <a:endParaRPr lang="en-US" sz="1400"/>
        </a:p>
      </dgm:t>
    </dgm:pt>
    <dgm:pt modelId="{5F1183F8-9AC7-4F26-A4E7-10053C5D45DB}" type="sibTrans" cxnId="{DA9A6725-515F-4D74-852B-0C76FA3305DE}">
      <dgm:prSet/>
      <dgm:spPr/>
      <dgm:t>
        <a:bodyPr/>
        <a:lstStyle/>
        <a:p>
          <a:endParaRPr lang="en-US" sz="1400"/>
        </a:p>
      </dgm:t>
    </dgm:pt>
    <dgm:pt modelId="{E04EED7C-BA2F-4D21-A91C-E6A6BD4C1A79}">
      <dgm:prSet phldrT="[Text]" custT="1"/>
      <dgm:spPr/>
      <dgm:t>
        <a:bodyPr/>
        <a:lstStyle/>
        <a:p>
          <a:r>
            <a:rPr lang="en-US" sz="1300" b="1" dirty="0" smtClean="0"/>
            <a:t>Manufacture</a:t>
          </a:r>
          <a:r>
            <a:rPr lang="en-US" sz="1400" b="1" dirty="0" smtClean="0"/>
            <a:t> and Assembly</a:t>
          </a:r>
          <a:endParaRPr lang="en-US" sz="1400" b="1" dirty="0"/>
        </a:p>
      </dgm:t>
    </dgm:pt>
    <dgm:pt modelId="{526BA8A8-453F-400D-896F-066D383862C5}" type="parTrans" cxnId="{93E199DD-E6A8-45BC-8D2B-8C31D772CABA}">
      <dgm:prSet/>
      <dgm:spPr/>
      <dgm:t>
        <a:bodyPr/>
        <a:lstStyle/>
        <a:p>
          <a:endParaRPr lang="en-US" sz="1400"/>
        </a:p>
      </dgm:t>
    </dgm:pt>
    <dgm:pt modelId="{E76B5212-0F19-4D65-B39A-8E97DB846619}" type="sibTrans" cxnId="{93E199DD-E6A8-45BC-8D2B-8C31D772CABA}">
      <dgm:prSet/>
      <dgm:spPr/>
      <dgm:t>
        <a:bodyPr/>
        <a:lstStyle/>
        <a:p>
          <a:endParaRPr lang="en-US" sz="1400"/>
        </a:p>
      </dgm:t>
    </dgm:pt>
    <dgm:pt modelId="{1C5841B9-6F3D-442E-B5A6-413492757BE7}">
      <dgm:prSet phldrT="[Text]" custT="1"/>
      <dgm:spPr/>
      <dgm:t>
        <a:bodyPr/>
        <a:lstStyle/>
        <a:p>
          <a:r>
            <a:rPr lang="en-US" sz="1400" b="1" dirty="0" smtClean="0"/>
            <a:t>Use and Service</a:t>
          </a:r>
          <a:endParaRPr lang="en-US" sz="1400" b="1" dirty="0"/>
        </a:p>
      </dgm:t>
    </dgm:pt>
    <dgm:pt modelId="{BD309A49-3AF7-4970-AA72-BA488BD82B2C}" type="parTrans" cxnId="{F9DEDC55-41E4-413B-BCF5-010DD9C61DE2}">
      <dgm:prSet/>
      <dgm:spPr/>
      <dgm:t>
        <a:bodyPr/>
        <a:lstStyle/>
        <a:p>
          <a:endParaRPr lang="en-US" sz="1400"/>
        </a:p>
      </dgm:t>
    </dgm:pt>
    <dgm:pt modelId="{46378BE2-A550-4F4E-AEA1-6386EF161D23}" type="sibTrans" cxnId="{F9DEDC55-41E4-413B-BCF5-010DD9C61DE2}">
      <dgm:prSet/>
      <dgm:spPr/>
      <dgm:t>
        <a:bodyPr/>
        <a:lstStyle/>
        <a:p>
          <a:endParaRPr lang="en-US" sz="1400"/>
        </a:p>
      </dgm:t>
    </dgm:pt>
    <dgm:pt modelId="{2CA6477F-861E-4138-9B29-038C9093EB05}">
      <dgm:prSet phldrT="[Text]" custT="1"/>
      <dgm:spPr/>
      <dgm:t>
        <a:bodyPr/>
        <a:lstStyle/>
        <a:p>
          <a:r>
            <a:rPr lang="en-US" sz="1400" b="1" dirty="0" smtClean="0"/>
            <a:t>Retirement and Recovery</a:t>
          </a:r>
          <a:endParaRPr lang="en-US" sz="1400" b="1" dirty="0"/>
        </a:p>
      </dgm:t>
    </dgm:pt>
    <dgm:pt modelId="{44792134-7E10-4027-868A-7AB0586EC0B5}" type="parTrans" cxnId="{CC0A614D-D172-42A6-B2BF-9BB2BF86D004}">
      <dgm:prSet/>
      <dgm:spPr/>
      <dgm:t>
        <a:bodyPr/>
        <a:lstStyle/>
        <a:p>
          <a:endParaRPr lang="en-US" sz="1400"/>
        </a:p>
      </dgm:t>
    </dgm:pt>
    <dgm:pt modelId="{C3DB553B-C04A-4E08-9DA7-920A3BBF9187}" type="sibTrans" cxnId="{CC0A614D-D172-42A6-B2BF-9BB2BF86D004}">
      <dgm:prSet/>
      <dgm:spPr/>
      <dgm:t>
        <a:bodyPr/>
        <a:lstStyle/>
        <a:p>
          <a:endParaRPr lang="en-US" sz="1400"/>
        </a:p>
      </dgm:t>
    </dgm:pt>
    <dgm:pt modelId="{1A808254-B1B0-492C-BF38-4416A0D7A15F}">
      <dgm:prSet phldrT="[Text]" custT="1"/>
      <dgm:spPr/>
      <dgm:t>
        <a:bodyPr/>
        <a:lstStyle/>
        <a:p>
          <a:r>
            <a:rPr lang="en-US" sz="1400" b="1" dirty="0" smtClean="0">
              <a:solidFill>
                <a:schemeClr val="tx1"/>
              </a:solidFill>
            </a:rPr>
            <a:t>Treatment or Disposal</a:t>
          </a:r>
          <a:endParaRPr lang="en-US" sz="1400" b="1" dirty="0">
            <a:solidFill>
              <a:schemeClr val="tx1"/>
            </a:solidFill>
          </a:endParaRPr>
        </a:p>
      </dgm:t>
    </dgm:pt>
    <dgm:pt modelId="{1E81310D-F642-4321-BAD3-084DAA52FEAA}" type="parTrans" cxnId="{5025B722-2B70-4AAF-B424-8E794F8383E6}">
      <dgm:prSet/>
      <dgm:spPr/>
      <dgm:t>
        <a:bodyPr/>
        <a:lstStyle/>
        <a:p>
          <a:endParaRPr lang="en-US" sz="1400"/>
        </a:p>
      </dgm:t>
    </dgm:pt>
    <dgm:pt modelId="{0493FAAF-10B8-4F20-8E21-C58950758A7B}" type="sibTrans" cxnId="{5025B722-2B70-4AAF-B424-8E794F8383E6}">
      <dgm:prSet/>
      <dgm:spPr/>
      <dgm:t>
        <a:bodyPr/>
        <a:lstStyle/>
        <a:p>
          <a:endParaRPr lang="en-US" sz="14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0570765A-1FB6-42C7-9BFF-86F80F825876}" type="pres">
      <dgm:prSet presAssocID="{1A808254-B1B0-492C-BF38-4416A0D7A15F}" presName="Accent6" presStyleCnt="0"/>
      <dgm:spPr/>
    </dgm:pt>
    <dgm:pt modelId="{F6A3D0FE-C69E-49B2-B42B-9A1F874416E6}" type="pres">
      <dgm:prSet presAssocID="{1A808254-B1B0-492C-BF38-4416A0D7A15F}" presName="Accent" presStyleLbl="node1" presStyleIdx="0" presStyleCnt="6"/>
      <dgm:spPr/>
    </dgm:pt>
    <dgm:pt modelId="{A4732138-8248-47BA-B2CA-A236CF619697}" type="pres">
      <dgm:prSet presAssocID="{1A808254-B1B0-492C-BF38-4416A0D7A15F}" presName="ParentBackground6" presStyleCnt="0"/>
      <dgm:spPr/>
    </dgm:pt>
    <dgm:pt modelId="{0935DA37-094F-4EC5-8852-3749EC8C5FF6}" type="pres">
      <dgm:prSet presAssocID="{1A808254-B1B0-492C-BF38-4416A0D7A15F}" presName="ParentBackground" presStyleLbl="fgAcc1" presStyleIdx="0" presStyleCnt="6"/>
      <dgm:spPr/>
      <dgm:t>
        <a:bodyPr/>
        <a:lstStyle/>
        <a:p>
          <a:endParaRPr lang="en-US"/>
        </a:p>
      </dgm:t>
    </dgm:pt>
    <dgm:pt modelId="{B755E61E-B8B1-46BB-9AF5-B69F0C7175DD}" type="pres">
      <dgm:prSet presAssocID="{1A808254-B1B0-492C-BF38-4416A0D7A15F}" presName="Parent6" presStyleLbl="revTx" presStyleIdx="0" presStyleCnt="0">
        <dgm:presLayoutVars>
          <dgm:chMax val="1"/>
          <dgm:chPref val="1"/>
          <dgm:bulletEnabled val="1"/>
        </dgm:presLayoutVars>
      </dgm:prSet>
      <dgm:spPr/>
      <dgm:t>
        <a:bodyPr/>
        <a:lstStyle/>
        <a:p>
          <a:endParaRPr lang="en-US"/>
        </a:p>
      </dgm:t>
    </dgm:pt>
    <dgm:pt modelId="{C0D01C6E-8EFD-4777-A763-540979D221ED}" type="pres">
      <dgm:prSet presAssocID="{2CA6477F-861E-4138-9B29-038C9093EB05}" presName="Accent5" presStyleCnt="0"/>
      <dgm:spPr/>
    </dgm:pt>
    <dgm:pt modelId="{D6C2932E-9676-4BCA-83B6-16A8A2E7EEEC}" type="pres">
      <dgm:prSet presAssocID="{2CA6477F-861E-4138-9B29-038C9093EB05}" presName="Accent" presStyleLbl="node1" presStyleIdx="1" presStyleCnt="6"/>
      <dgm:spPr/>
    </dgm:pt>
    <dgm:pt modelId="{98C7B938-8B16-4DFE-BB0A-1F8F2BF99BCE}" type="pres">
      <dgm:prSet presAssocID="{2CA6477F-861E-4138-9B29-038C9093EB05}" presName="ParentBackground5" presStyleCnt="0"/>
      <dgm:spPr/>
    </dgm:pt>
    <dgm:pt modelId="{1AF44150-CA52-457C-9C36-C5A11DD94129}" type="pres">
      <dgm:prSet presAssocID="{2CA6477F-861E-4138-9B29-038C9093EB05}" presName="ParentBackground" presStyleLbl="fgAcc1" presStyleIdx="1" presStyleCnt="6"/>
      <dgm:spPr/>
      <dgm:t>
        <a:bodyPr/>
        <a:lstStyle/>
        <a:p>
          <a:endParaRPr lang="en-US"/>
        </a:p>
      </dgm:t>
    </dgm:pt>
    <dgm:pt modelId="{B60DD93F-F810-4533-A2B6-C639A2100B22}" type="pres">
      <dgm:prSet presAssocID="{2CA6477F-861E-4138-9B29-038C9093EB05}" presName="Parent5" presStyleLbl="revTx" presStyleIdx="0" presStyleCnt="0">
        <dgm:presLayoutVars>
          <dgm:chMax val="1"/>
          <dgm:chPref val="1"/>
          <dgm:bulletEnabled val="1"/>
        </dgm:presLayoutVars>
      </dgm:prSet>
      <dgm:spPr/>
      <dgm:t>
        <a:bodyPr/>
        <a:lstStyle/>
        <a:p>
          <a:endParaRPr lang="en-US"/>
        </a:p>
      </dgm:t>
    </dgm:pt>
    <dgm:pt modelId="{20F1F792-AA49-4630-A343-B853CB946481}" type="pres">
      <dgm:prSet presAssocID="{1C5841B9-6F3D-442E-B5A6-413492757BE7}" presName="Accent4" presStyleCnt="0"/>
      <dgm:spPr/>
    </dgm:pt>
    <dgm:pt modelId="{C5740817-F61F-4E91-84FD-8079ACA1B3FF}" type="pres">
      <dgm:prSet presAssocID="{1C5841B9-6F3D-442E-B5A6-413492757BE7}" presName="Accent" presStyleLbl="node1" presStyleIdx="2" presStyleCnt="6"/>
      <dgm:spPr/>
    </dgm:pt>
    <dgm:pt modelId="{2A3AB4C0-68F3-4CEA-BA8D-2AD2349DA512}" type="pres">
      <dgm:prSet presAssocID="{1C5841B9-6F3D-442E-B5A6-413492757BE7}" presName="ParentBackground4" presStyleCnt="0"/>
      <dgm:spPr/>
    </dgm:pt>
    <dgm:pt modelId="{071319DE-C1A6-46D2-9B7E-25FD4A948E80}" type="pres">
      <dgm:prSet presAssocID="{1C5841B9-6F3D-442E-B5A6-413492757BE7}" presName="ParentBackground" presStyleLbl="fgAcc1" presStyleIdx="2" presStyleCnt="6"/>
      <dgm:spPr/>
      <dgm:t>
        <a:bodyPr/>
        <a:lstStyle/>
        <a:p>
          <a:endParaRPr lang="en-US"/>
        </a:p>
      </dgm:t>
    </dgm:pt>
    <dgm:pt modelId="{EB17489A-C66F-4BA3-812E-49065C6239B0}" type="pres">
      <dgm:prSet presAssocID="{1C5841B9-6F3D-442E-B5A6-413492757BE7}" presName="Parent4" presStyleLbl="revTx" presStyleIdx="0" presStyleCnt="0">
        <dgm:presLayoutVars>
          <dgm:chMax val="1"/>
          <dgm:chPref val="1"/>
          <dgm:bulletEnabled val="1"/>
        </dgm:presLayoutVars>
      </dgm:prSet>
      <dgm:spPr/>
      <dgm:t>
        <a:bodyPr/>
        <a:lstStyle/>
        <a:p>
          <a:endParaRPr lang="en-US"/>
        </a:p>
      </dgm:t>
    </dgm:pt>
    <dgm:pt modelId="{3A87BF5F-BC32-45FC-ACA0-FC5F041E71DF}" type="pres">
      <dgm:prSet presAssocID="{E04EED7C-BA2F-4D21-A91C-E6A6BD4C1A79}" presName="Accent3" presStyleCnt="0"/>
      <dgm:spPr/>
    </dgm:pt>
    <dgm:pt modelId="{22C09C06-B83D-462A-AF2F-5023B45EFCB0}" type="pres">
      <dgm:prSet presAssocID="{E04EED7C-BA2F-4D21-A91C-E6A6BD4C1A79}" presName="Accent" presStyleLbl="node1" presStyleIdx="3" presStyleCnt="6"/>
      <dgm:spPr/>
    </dgm:pt>
    <dgm:pt modelId="{958658C4-8321-4BE9-8F35-762A6D7BAC41}" type="pres">
      <dgm:prSet presAssocID="{E04EED7C-BA2F-4D21-A91C-E6A6BD4C1A79}" presName="ParentBackground3" presStyleCnt="0"/>
      <dgm:spPr/>
    </dgm:pt>
    <dgm:pt modelId="{2BE1DAD9-45AB-4EA2-97ED-D3FEE5833356}" type="pres">
      <dgm:prSet presAssocID="{E04EED7C-BA2F-4D21-A91C-E6A6BD4C1A79}" presName="ParentBackground" presStyleLbl="fgAcc1" presStyleIdx="3" presStyleCnt="6"/>
      <dgm:spPr/>
      <dgm:t>
        <a:bodyPr/>
        <a:lstStyle/>
        <a:p>
          <a:endParaRPr lang="en-US"/>
        </a:p>
      </dgm:t>
    </dgm:pt>
    <dgm:pt modelId="{863CB9FC-8DFE-4B8A-BE3F-154D05B6C895}" type="pres">
      <dgm:prSet presAssocID="{E04EED7C-BA2F-4D21-A91C-E6A6BD4C1A79}" presName="Parent3" presStyleLbl="revTx" presStyleIdx="0" presStyleCnt="0">
        <dgm:presLayoutVars>
          <dgm:chMax val="1"/>
          <dgm:chPref val="1"/>
          <dgm:bulletEnabled val="1"/>
        </dgm:presLayoutVars>
      </dgm:prSet>
      <dgm:spPr/>
      <dgm:t>
        <a:bodyPr/>
        <a:lstStyle/>
        <a:p>
          <a:endParaRPr lang="en-US"/>
        </a:p>
      </dgm:t>
    </dgm:pt>
    <dgm:pt modelId="{224C5FFA-A814-4F9A-8399-1F0D6F066B27}" type="pres">
      <dgm:prSet presAssocID="{ED35FD62-BBBC-4B7C-9739-F5BA9A72226C}" presName="Accent2" presStyleCnt="0"/>
      <dgm:spPr/>
    </dgm:pt>
    <dgm:pt modelId="{84C9EB1C-704A-410C-8CCA-CCB204D01398}" type="pres">
      <dgm:prSet presAssocID="{ED35FD62-BBBC-4B7C-9739-F5BA9A72226C}" presName="Accent" presStyleLbl="node1" presStyleIdx="4" presStyleCnt="6"/>
      <dgm:spPr/>
    </dgm:pt>
    <dgm:pt modelId="{35614003-C495-40A4-B3E6-C4A6422AEC97}" type="pres">
      <dgm:prSet presAssocID="{ED35FD62-BBBC-4B7C-9739-F5BA9A72226C}" presName="ParentBackground2" presStyleCnt="0"/>
      <dgm:spPr/>
    </dgm:pt>
    <dgm:pt modelId="{42FBA6DF-A893-474A-85A5-579941ACD9EF}" type="pres">
      <dgm:prSet presAssocID="{ED35FD62-BBBC-4B7C-9739-F5BA9A72226C}" presName="ParentBackground" presStyleLbl="fgAcc1" presStyleIdx="4" presStyleCnt="6"/>
      <dgm:spPr/>
      <dgm:t>
        <a:bodyPr/>
        <a:lstStyle/>
        <a:p>
          <a:endParaRPr lang="en-US"/>
        </a:p>
      </dgm:t>
    </dgm:pt>
    <dgm:pt modelId="{F1432D50-8561-48FC-BFBF-10B9B10C5D78}" type="pres">
      <dgm:prSet presAssocID="{ED35FD62-BBBC-4B7C-9739-F5BA9A72226C}"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5" presStyleCnt="6"/>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5" presStyleCnt="6"/>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A5006DEF-83C3-4DFD-A515-4B9A9E8A6131}" type="presOf" srcId="{1A808254-B1B0-492C-BF38-4416A0D7A15F}" destId="{B755E61E-B8B1-46BB-9AF5-B69F0C7175DD}" srcOrd="1" destOrd="0" presId="urn:microsoft.com/office/officeart/2011/layout/CircleProcess"/>
    <dgm:cxn modelId="{9B4390D8-9A4F-4255-B393-E9CB318DE996}" type="presOf" srcId="{2CA6477F-861E-4138-9B29-038C9093EB05}" destId="{1AF44150-CA52-457C-9C36-C5A11DD94129}" srcOrd="0" destOrd="0" presId="urn:microsoft.com/office/officeart/2011/layout/CircleProcess"/>
    <dgm:cxn modelId="{2806B0BE-517C-40DD-8573-3C11F4C8A703}" type="presOf" srcId="{E04EED7C-BA2F-4D21-A91C-E6A6BD4C1A79}" destId="{863CB9FC-8DFE-4B8A-BE3F-154D05B6C895}" srcOrd="1" destOrd="0" presId="urn:microsoft.com/office/officeart/2011/layout/CircleProcess"/>
    <dgm:cxn modelId="{F48BC7B4-7C85-4B22-9107-19675BF20D0D}" type="presOf" srcId="{1A808254-B1B0-492C-BF38-4416A0D7A15F}" destId="{0935DA37-094F-4EC5-8852-3749EC8C5FF6}" srcOrd="0" destOrd="0" presId="urn:microsoft.com/office/officeart/2011/layout/CircleProcess"/>
    <dgm:cxn modelId="{6C0D02BB-04F2-4C9B-ACA8-3034EE4D1671}" type="presOf" srcId="{11E5303B-79FB-4C40-82BF-03253461481D}" destId="{F6CB8150-56C5-46EE-A48E-7A823785D4F3}" srcOrd="0" destOrd="0" presId="urn:microsoft.com/office/officeart/2011/layout/CircleProcess"/>
    <dgm:cxn modelId="{C4801192-A8D9-47A8-A619-C0198AFD28CB}" type="presOf" srcId="{2CA6477F-861E-4138-9B29-038C9093EB05}" destId="{B60DD93F-F810-4533-A2B6-C639A2100B22}" srcOrd="1" destOrd="0" presId="urn:microsoft.com/office/officeart/2011/layout/CircleProcess"/>
    <dgm:cxn modelId="{F9DEDC55-41E4-413B-BCF5-010DD9C61DE2}" srcId="{11E5303B-79FB-4C40-82BF-03253461481D}" destId="{1C5841B9-6F3D-442E-B5A6-413492757BE7}" srcOrd="3" destOrd="0" parTransId="{BD309A49-3AF7-4970-AA72-BA488BD82B2C}" sibTransId="{46378BE2-A550-4F4E-AEA1-6386EF161D23}"/>
    <dgm:cxn modelId="{DA9A6725-515F-4D74-852B-0C76FA3305DE}" srcId="{11E5303B-79FB-4C40-82BF-03253461481D}" destId="{ED35FD62-BBBC-4B7C-9739-F5BA9A72226C}" srcOrd="1" destOrd="0" parTransId="{2941DDFD-6AB7-404F-B946-C8E91053648D}" sibTransId="{5F1183F8-9AC7-4F26-A4E7-10053C5D45DB}"/>
    <dgm:cxn modelId="{5025B722-2B70-4AAF-B424-8E794F8383E6}" srcId="{11E5303B-79FB-4C40-82BF-03253461481D}" destId="{1A808254-B1B0-492C-BF38-4416A0D7A15F}" srcOrd="5" destOrd="0" parTransId="{1E81310D-F642-4321-BAD3-084DAA52FEAA}" sibTransId="{0493FAAF-10B8-4F20-8E21-C58950758A7B}"/>
    <dgm:cxn modelId="{76CA22F2-9EB7-406F-94AC-08A3C57C0716}" type="presOf" srcId="{C1DB4AA4-3038-4378-87FB-F32BE988A1A3}" destId="{26C4E50E-B373-4432-B0D1-FC42B4530821}" srcOrd="1" destOrd="0" presId="urn:microsoft.com/office/officeart/2011/layout/CircleProcess"/>
    <dgm:cxn modelId="{9626FA11-016A-4969-A79E-B70E48EEBCEE}" type="presOf" srcId="{E04EED7C-BA2F-4D21-A91C-E6A6BD4C1A79}" destId="{2BE1DAD9-45AB-4EA2-97ED-D3FEE5833356}" srcOrd="0" destOrd="0" presId="urn:microsoft.com/office/officeart/2011/layout/CircleProcess"/>
    <dgm:cxn modelId="{93E199DD-E6A8-45BC-8D2B-8C31D772CABA}" srcId="{11E5303B-79FB-4C40-82BF-03253461481D}" destId="{E04EED7C-BA2F-4D21-A91C-E6A6BD4C1A79}" srcOrd="2" destOrd="0" parTransId="{526BA8A8-453F-400D-896F-066D383862C5}" sibTransId="{E76B5212-0F19-4D65-B39A-8E97DB846619}"/>
    <dgm:cxn modelId="{DD6C4366-3238-41A1-9602-B04EE47D4CFF}" type="presOf" srcId="{1C5841B9-6F3D-442E-B5A6-413492757BE7}" destId="{EB17489A-C66F-4BA3-812E-49065C6239B0}" srcOrd="1" destOrd="0" presId="urn:microsoft.com/office/officeart/2011/layout/CircleProcess"/>
    <dgm:cxn modelId="{DCECC726-205F-4C9E-B5B8-01283E04C6B1}" type="presOf" srcId="{1C5841B9-6F3D-442E-B5A6-413492757BE7}" destId="{071319DE-C1A6-46D2-9B7E-25FD4A948E80}" srcOrd="0" destOrd="0" presId="urn:microsoft.com/office/officeart/2011/layout/CircleProcess"/>
    <dgm:cxn modelId="{18069540-D6D0-4A01-BC20-1210144E4B7B}" type="presOf" srcId="{ED35FD62-BBBC-4B7C-9739-F5BA9A72226C}" destId="{F1432D50-8561-48FC-BFBF-10B9B10C5D78}" srcOrd="1" destOrd="0" presId="urn:microsoft.com/office/officeart/2011/layout/CircleProcess"/>
    <dgm:cxn modelId="{CC0A614D-D172-42A6-B2BF-9BB2BF86D004}" srcId="{11E5303B-79FB-4C40-82BF-03253461481D}" destId="{2CA6477F-861E-4138-9B29-038C9093EB05}" srcOrd="4" destOrd="0" parTransId="{44792134-7E10-4027-868A-7AB0586EC0B5}" sibTransId="{C3DB553B-C04A-4E08-9DA7-920A3BBF9187}"/>
    <dgm:cxn modelId="{8C349077-EDA4-447D-9E6B-8AC6D32FAF89}" type="presOf" srcId="{C1DB4AA4-3038-4378-87FB-F32BE988A1A3}" destId="{26C35324-FBC8-4508-B24B-9DB4C1E5FABC}" srcOrd="0" destOrd="0" presId="urn:microsoft.com/office/officeart/2011/layout/CircleProcess"/>
    <dgm:cxn modelId="{FAE8CD40-F186-4A07-84FE-E0EBD0D90414}" srcId="{11E5303B-79FB-4C40-82BF-03253461481D}" destId="{C1DB4AA4-3038-4378-87FB-F32BE988A1A3}" srcOrd="0" destOrd="0" parTransId="{DD77CFF4-F6FB-4772-BF42-7ADF42061921}" sibTransId="{0325E532-E92E-4623-8294-C43D8EBBA461}"/>
    <dgm:cxn modelId="{9BE7B608-6165-4906-BF5D-7D6E04346545}" type="presOf" srcId="{ED35FD62-BBBC-4B7C-9739-F5BA9A72226C}" destId="{42FBA6DF-A893-474A-85A5-579941ACD9EF}" srcOrd="0" destOrd="0" presId="urn:microsoft.com/office/officeart/2011/layout/CircleProcess"/>
    <dgm:cxn modelId="{286F5418-0BDC-41DE-8E6F-4B958EE72A25}" type="presParOf" srcId="{F6CB8150-56C5-46EE-A48E-7A823785D4F3}" destId="{0570765A-1FB6-42C7-9BFF-86F80F825876}" srcOrd="0" destOrd="0" presId="urn:microsoft.com/office/officeart/2011/layout/CircleProcess"/>
    <dgm:cxn modelId="{F04DFAFF-5501-4C79-BD46-AEBC5AA59D4C}" type="presParOf" srcId="{0570765A-1FB6-42C7-9BFF-86F80F825876}" destId="{F6A3D0FE-C69E-49B2-B42B-9A1F874416E6}" srcOrd="0" destOrd="0" presId="urn:microsoft.com/office/officeart/2011/layout/CircleProcess"/>
    <dgm:cxn modelId="{DAEAEA8D-0F52-4414-8381-8162A3FED463}" type="presParOf" srcId="{F6CB8150-56C5-46EE-A48E-7A823785D4F3}" destId="{A4732138-8248-47BA-B2CA-A236CF619697}" srcOrd="1" destOrd="0" presId="urn:microsoft.com/office/officeart/2011/layout/CircleProcess"/>
    <dgm:cxn modelId="{F2D4F167-0C72-40EC-ADFE-3B16C6F88E2F}" type="presParOf" srcId="{A4732138-8248-47BA-B2CA-A236CF619697}" destId="{0935DA37-094F-4EC5-8852-3749EC8C5FF6}" srcOrd="0" destOrd="0" presId="urn:microsoft.com/office/officeart/2011/layout/CircleProcess"/>
    <dgm:cxn modelId="{A49B1B21-61E1-40FA-8A88-8B27C9740B7F}" type="presParOf" srcId="{F6CB8150-56C5-46EE-A48E-7A823785D4F3}" destId="{B755E61E-B8B1-46BB-9AF5-B69F0C7175DD}" srcOrd="2" destOrd="0" presId="urn:microsoft.com/office/officeart/2011/layout/CircleProcess"/>
    <dgm:cxn modelId="{9AB3531E-BB91-4B53-BC83-5EAE356A0845}" type="presParOf" srcId="{F6CB8150-56C5-46EE-A48E-7A823785D4F3}" destId="{C0D01C6E-8EFD-4777-A763-540979D221ED}" srcOrd="3" destOrd="0" presId="urn:microsoft.com/office/officeart/2011/layout/CircleProcess"/>
    <dgm:cxn modelId="{633836B9-B6E1-4321-85B5-4815D030BC21}" type="presParOf" srcId="{C0D01C6E-8EFD-4777-A763-540979D221ED}" destId="{D6C2932E-9676-4BCA-83B6-16A8A2E7EEEC}" srcOrd="0" destOrd="0" presId="urn:microsoft.com/office/officeart/2011/layout/CircleProcess"/>
    <dgm:cxn modelId="{BCF0DC05-3290-4F2E-A134-BC56F827099B}" type="presParOf" srcId="{F6CB8150-56C5-46EE-A48E-7A823785D4F3}" destId="{98C7B938-8B16-4DFE-BB0A-1F8F2BF99BCE}" srcOrd="4" destOrd="0" presId="urn:microsoft.com/office/officeart/2011/layout/CircleProcess"/>
    <dgm:cxn modelId="{90F3E360-F2E1-4424-9356-CC79CE1D9D42}" type="presParOf" srcId="{98C7B938-8B16-4DFE-BB0A-1F8F2BF99BCE}" destId="{1AF44150-CA52-457C-9C36-C5A11DD94129}" srcOrd="0" destOrd="0" presId="urn:microsoft.com/office/officeart/2011/layout/CircleProcess"/>
    <dgm:cxn modelId="{B510445F-7964-496A-B24E-E1D20259A6BF}" type="presParOf" srcId="{F6CB8150-56C5-46EE-A48E-7A823785D4F3}" destId="{B60DD93F-F810-4533-A2B6-C639A2100B22}" srcOrd="5" destOrd="0" presId="urn:microsoft.com/office/officeart/2011/layout/CircleProcess"/>
    <dgm:cxn modelId="{73FD3548-75CB-4CCD-A4D1-643270C96E9D}" type="presParOf" srcId="{F6CB8150-56C5-46EE-A48E-7A823785D4F3}" destId="{20F1F792-AA49-4630-A343-B853CB946481}" srcOrd="6" destOrd="0" presId="urn:microsoft.com/office/officeart/2011/layout/CircleProcess"/>
    <dgm:cxn modelId="{68830E5A-FE41-41AA-9B3F-CEEBD5C88D08}" type="presParOf" srcId="{20F1F792-AA49-4630-A343-B853CB946481}" destId="{C5740817-F61F-4E91-84FD-8079ACA1B3FF}" srcOrd="0" destOrd="0" presId="urn:microsoft.com/office/officeart/2011/layout/CircleProcess"/>
    <dgm:cxn modelId="{E2818B3A-0685-43B9-B90B-4995DAFB11C3}" type="presParOf" srcId="{F6CB8150-56C5-46EE-A48E-7A823785D4F3}" destId="{2A3AB4C0-68F3-4CEA-BA8D-2AD2349DA512}" srcOrd="7" destOrd="0" presId="urn:microsoft.com/office/officeart/2011/layout/CircleProcess"/>
    <dgm:cxn modelId="{D714F82C-71B7-42A9-9022-136AB588FF49}" type="presParOf" srcId="{2A3AB4C0-68F3-4CEA-BA8D-2AD2349DA512}" destId="{071319DE-C1A6-46D2-9B7E-25FD4A948E80}" srcOrd="0" destOrd="0" presId="urn:microsoft.com/office/officeart/2011/layout/CircleProcess"/>
    <dgm:cxn modelId="{B6E15FC1-3A32-427B-A42D-7819E9618CCC}" type="presParOf" srcId="{F6CB8150-56C5-46EE-A48E-7A823785D4F3}" destId="{EB17489A-C66F-4BA3-812E-49065C6239B0}" srcOrd="8" destOrd="0" presId="urn:microsoft.com/office/officeart/2011/layout/CircleProcess"/>
    <dgm:cxn modelId="{965158F1-BE1E-4A49-A0C2-E1FED13AF9B5}" type="presParOf" srcId="{F6CB8150-56C5-46EE-A48E-7A823785D4F3}" destId="{3A87BF5F-BC32-45FC-ACA0-FC5F041E71DF}" srcOrd="9" destOrd="0" presId="urn:microsoft.com/office/officeart/2011/layout/CircleProcess"/>
    <dgm:cxn modelId="{A9FEA3E3-1BAD-440E-AB46-66A794D2FCEA}" type="presParOf" srcId="{3A87BF5F-BC32-45FC-ACA0-FC5F041E71DF}" destId="{22C09C06-B83D-462A-AF2F-5023B45EFCB0}" srcOrd="0" destOrd="0" presId="urn:microsoft.com/office/officeart/2011/layout/CircleProcess"/>
    <dgm:cxn modelId="{826051CE-6984-4A56-A5C3-70C56ADE05DB}" type="presParOf" srcId="{F6CB8150-56C5-46EE-A48E-7A823785D4F3}" destId="{958658C4-8321-4BE9-8F35-762A6D7BAC41}" srcOrd="10" destOrd="0" presId="urn:microsoft.com/office/officeart/2011/layout/CircleProcess"/>
    <dgm:cxn modelId="{F6208738-0E24-4070-9F4F-4BD4D36A50A2}" type="presParOf" srcId="{958658C4-8321-4BE9-8F35-762A6D7BAC41}" destId="{2BE1DAD9-45AB-4EA2-97ED-D3FEE5833356}" srcOrd="0" destOrd="0" presId="urn:microsoft.com/office/officeart/2011/layout/CircleProcess"/>
    <dgm:cxn modelId="{13E1ABC0-8FAE-4757-9E7A-BF5283017105}" type="presParOf" srcId="{F6CB8150-56C5-46EE-A48E-7A823785D4F3}" destId="{863CB9FC-8DFE-4B8A-BE3F-154D05B6C895}" srcOrd="11" destOrd="0" presId="urn:microsoft.com/office/officeart/2011/layout/CircleProcess"/>
    <dgm:cxn modelId="{1D8D474C-48BF-4E40-92DB-4E484FAD19A3}" type="presParOf" srcId="{F6CB8150-56C5-46EE-A48E-7A823785D4F3}" destId="{224C5FFA-A814-4F9A-8399-1F0D6F066B27}" srcOrd="12" destOrd="0" presId="urn:microsoft.com/office/officeart/2011/layout/CircleProcess"/>
    <dgm:cxn modelId="{97660ABF-151B-40A3-A2D4-83A8811D389F}" type="presParOf" srcId="{224C5FFA-A814-4F9A-8399-1F0D6F066B27}" destId="{84C9EB1C-704A-410C-8CCA-CCB204D01398}" srcOrd="0" destOrd="0" presId="urn:microsoft.com/office/officeart/2011/layout/CircleProcess"/>
    <dgm:cxn modelId="{F8C11AD2-222E-46A5-B817-73339A3935D2}" type="presParOf" srcId="{F6CB8150-56C5-46EE-A48E-7A823785D4F3}" destId="{35614003-C495-40A4-B3E6-C4A6422AEC97}" srcOrd="13" destOrd="0" presId="urn:microsoft.com/office/officeart/2011/layout/CircleProcess"/>
    <dgm:cxn modelId="{2854F1F2-A386-4A9F-B33A-9B367840DD9C}" type="presParOf" srcId="{35614003-C495-40A4-B3E6-C4A6422AEC97}" destId="{42FBA6DF-A893-474A-85A5-579941ACD9EF}" srcOrd="0" destOrd="0" presId="urn:microsoft.com/office/officeart/2011/layout/CircleProcess"/>
    <dgm:cxn modelId="{C8184AB1-C451-4257-A0FC-B10F89EBB485}" type="presParOf" srcId="{F6CB8150-56C5-46EE-A48E-7A823785D4F3}" destId="{F1432D50-8561-48FC-BFBF-10B9B10C5D78}" srcOrd="14" destOrd="0" presId="urn:microsoft.com/office/officeart/2011/layout/CircleProcess"/>
    <dgm:cxn modelId="{94E35CA0-3C3A-4C8A-AB0C-FA2DCC6D1C5F}" type="presParOf" srcId="{F6CB8150-56C5-46EE-A48E-7A823785D4F3}" destId="{24D827FB-B690-48C4-A0E6-C7633882AF11}" srcOrd="15" destOrd="0" presId="urn:microsoft.com/office/officeart/2011/layout/CircleProcess"/>
    <dgm:cxn modelId="{51789E9A-44DD-46F5-9ABF-5D68EE1FFB57}" type="presParOf" srcId="{24D827FB-B690-48C4-A0E6-C7633882AF11}" destId="{A5E48008-3E4D-4291-AC65-AD5E642CB790}" srcOrd="0" destOrd="0" presId="urn:microsoft.com/office/officeart/2011/layout/CircleProcess"/>
    <dgm:cxn modelId="{FA2CBB97-088A-4E21-ABD4-6747D5D0A765}" type="presParOf" srcId="{F6CB8150-56C5-46EE-A48E-7A823785D4F3}" destId="{3BE7F5A9-C640-4353-90F2-15C515524418}" srcOrd="16" destOrd="0" presId="urn:microsoft.com/office/officeart/2011/layout/CircleProcess"/>
    <dgm:cxn modelId="{23515231-AB58-49FF-AC46-7ABCB692A8AB}" type="presParOf" srcId="{3BE7F5A9-C640-4353-90F2-15C515524418}" destId="{26C35324-FBC8-4508-B24B-9DB4C1E5FABC}" srcOrd="0" destOrd="0" presId="urn:microsoft.com/office/officeart/2011/layout/CircleProcess"/>
    <dgm:cxn modelId="{8C821DD8-F266-4D65-A2EE-2A53CD50CFBA}" type="presParOf" srcId="{F6CB8150-56C5-46EE-A48E-7A823785D4F3}" destId="{26C4E50E-B373-4432-B0D1-FC42B4530821}" srcOrd="17" destOrd="0" presId="urn:microsoft.com/office/officeart/2011/layout/CircleProcess"/>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0_3" csCatId="mainScheme" phldr="1"/>
      <dgm:spPr/>
    </dgm:pt>
    <dgm:pt modelId="{E04EED7C-BA2F-4D21-A91C-E6A6BD4C1A79}">
      <dgm:prSet phldrT="[Text]" custT="1"/>
      <dgm:spPr/>
      <dgm:t>
        <a:bodyPr/>
        <a:lstStyle/>
        <a:p>
          <a:r>
            <a:rPr lang="en-US" sz="1300" b="0" dirty="0" smtClean="0"/>
            <a:t>Manufacture</a:t>
          </a:r>
          <a:r>
            <a:rPr lang="en-US" sz="1400" b="0" dirty="0" smtClean="0"/>
            <a:t> and Assembly</a:t>
          </a:r>
          <a:endParaRPr lang="en-US" sz="1400" b="0" dirty="0"/>
        </a:p>
      </dgm:t>
    </dgm:pt>
    <dgm:pt modelId="{526BA8A8-453F-400D-896F-066D383862C5}" type="parTrans" cxnId="{93E199DD-E6A8-45BC-8D2B-8C31D772CABA}">
      <dgm:prSet/>
      <dgm:spPr/>
      <dgm:t>
        <a:bodyPr/>
        <a:lstStyle/>
        <a:p>
          <a:endParaRPr lang="en-US" sz="1400"/>
        </a:p>
      </dgm:t>
    </dgm:pt>
    <dgm:pt modelId="{E76B5212-0F19-4D65-B39A-8E97DB846619}" type="sibTrans" cxnId="{93E199DD-E6A8-45BC-8D2B-8C31D772CABA}">
      <dgm:prSet/>
      <dgm:spPr/>
      <dgm:t>
        <a:bodyPr/>
        <a:lstStyle/>
        <a:p>
          <a:endParaRPr lang="en-US" sz="1400"/>
        </a:p>
      </dgm:t>
    </dgm:pt>
    <dgm:pt modelId="{1C5841B9-6F3D-442E-B5A6-413492757BE7}">
      <dgm:prSet phldrT="[Text]" custT="1"/>
      <dgm:spPr/>
      <dgm:t>
        <a:bodyPr/>
        <a:lstStyle/>
        <a:p>
          <a:r>
            <a:rPr lang="en-US" sz="1400" b="0" dirty="0" smtClean="0"/>
            <a:t>Use and Service</a:t>
          </a:r>
          <a:endParaRPr lang="en-US" sz="1400" b="0" dirty="0"/>
        </a:p>
      </dgm:t>
    </dgm:pt>
    <dgm:pt modelId="{BD309A49-3AF7-4970-AA72-BA488BD82B2C}" type="parTrans" cxnId="{F9DEDC55-41E4-413B-BCF5-010DD9C61DE2}">
      <dgm:prSet/>
      <dgm:spPr/>
      <dgm:t>
        <a:bodyPr/>
        <a:lstStyle/>
        <a:p>
          <a:endParaRPr lang="en-US" sz="1400"/>
        </a:p>
      </dgm:t>
    </dgm:pt>
    <dgm:pt modelId="{46378BE2-A550-4F4E-AEA1-6386EF161D23}" type="sibTrans" cxnId="{F9DEDC55-41E4-413B-BCF5-010DD9C61DE2}">
      <dgm:prSet/>
      <dgm:spPr/>
      <dgm:t>
        <a:bodyPr/>
        <a:lstStyle/>
        <a:p>
          <a:endParaRPr lang="en-US" sz="1400"/>
        </a:p>
      </dgm:t>
    </dgm:pt>
    <dgm:pt modelId="{2CA6477F-861E-4138-9B29-038C9093EB05}">
      <dgm:prSet phldrT="[Text]" custT="1"/>
      <dgm:spPr/>
      <dgm:t>
        <a:bodyPr/>
        <a:lstStyle/>
        <a:p>
          <a:r>
            <a:rPr lang="en-US" sz="1400" b="0" dirty="0" smtClean="0"/>
            <a:t>Retirement and Recovery</a:t>
          </a:r>
          <a:endParaRPr lang="en-US" sz="1400" b="0" dirty="0"/>
        </a:p>
      </dgm:t>
    </dgm:pt>
    <dgm:pt modelId="{44792134-7E10-4027-868A-7AB0586EC0B5}" type="parTrans" cxnId="{CC0A614D-D172-42A6-B2BF-9BB2BF86D004}">
      <dgm:prSet/>
      <dgm:spPr/>
      <dgm:t>
        <a:bodyPr/>
        <a:lstStyle/>
        <a:p>
          <a:endParaRPr lang="en-US" sz="1400"/>
        </a:p>
      </dgm:t>
    </dgm:pt>
    <dgm:pt modelId="{C3DB553B-C04A-4E08-9DA7-920A3BBF9187}" type="sibTrans" cxnId="{CC0A614D-D172-42A6-B2BF-9BB2BF86D004}">
      <dgm:prSet/>
      <dgm:spPr/>
      <dgm:t>
        <a:bodyPr/>
        <a:lstStyle/>
        <a:p>
          <a:endParaRPr lang="en-US" sz="1400"/>
        </a:p>
      </dgm:t>
    </dgm:pt>
    <dgm:pt modelId="{1A808254-B1B0-492C-BF38-4416A0D7A15F}">
      <dgm:prSet phldrT="[Text]" custT="1"/>
      <dgm:spPr/>
      <dgm:t>
        <a:bodyPr/>
        <a:lstStyle/>
        <a:p>
          <a:r>
            <a:rPr lang="en-US" sz="1400" b="0" dirty="0" smtClean="0">
              <a:solidFill>
                <a:schemeClr val="tx1"/>
              </a:solidFill>
            </a:rPr>
            <a:t>Treatment or Disposal</a:t>
          </a:r>
          <a:endParaRPr lang="en-US" sz="1400" b="0" dirty="0">
            <a:solidFill>
              <a:schemeClr val="tx1"/>
            </a:solidFill>
          </a:endParaRPr>
        </a:p>
      </dgm:t>
    </dgm:pt>
    <dgm:pt modelId="{1E81310D-F642-4321-BAD3-084DAA52FEAA}" type="parTrans" cxnId="{5025B722-2B70-4AAF-B424-8E794F8383E6}">
      <dgm:prSet/>
      <dgm:spPr/>
      <dgm:t>
        <a:bodyPr/>
        <a:lstStyle/>
        <a:p>
          <a:endParaRPr lang="en-US" sz="1400"/>
        </a:p>
      </dgm:t>
    </dgm:pt>
    <dgm:pt modelId="{0493FAAF-10B8-4F20-8E21-C58950758A7B}" type="sibTrans" cxnId="{5025B722-2B70-4AAF-B424-8E794F8383E6}">
      <dgm:prSet/>
      <dgm:spPr/>
      <dgm:t>
        <a:bodyPr/>
        <a:lstStyle/>
        <a:p>
          <a:endParaRPr lang="en-US" sz="1400"/>
        </a:p>
      </dgm:t>
    </dgm:pt>
    <dgm:pt modelId="{ED35FD62-BBBC-4B7C-9739-F5BA9A72226C}">
      <dgm:prSet phldrT="[Text]" custT="1"/>
      <dgm:spPr/>
      <dgm:t>
        <a:bodyPr/>
        <a:lstStyle/>
        <a:p>
          <a:r>
            <a:rPr lang="en-US" sz="1400" b="0" dirty="0" smtClean="0">
              <a:solidFill>
                <a:schemeClr val="tx1"/>
              </a:solidFill>
            </a:rPr>
            <a:t>Material Processing</a:t>
          </a:r>
          <a:endParaRPr lang="en-US" sz="1400" b="0" dirty="0">
            <a:solidFill>
              <a:schemeClr val="tx1"/>
            </a:solidFill>
          </a:endParaRPr>
        </a:p>
      </dgm:t>
    </dgm:pt>
    <dgm:pt modelId="{5F1183F8-9AC7-4F26-A4E7-10053C5D45DB}" type="sibTrans" cxnId="{DA9A6725-515F-4D74-852B-0C76FA3305DE}">
      <dgm:prSet/>
      <dgm:spPr/>
      <dgm:t>
        <a:bodyPr/>
        <a:lstStyle/>
        <a:p>
          <a:endParaRPr lang="en-US" sz="1400"/>
        </a:p>
      </dgm:t>
    </dgm:pt>
    <dgm:pt modelId="{2941DDFD-6AB7-404F-B946-C8E91053648D}" type="parTrans" cxnId="{DA9A6725-515F-4D74-852B-0C76FA3305DE}">
      <dgm:prSet/>
      <dgm:spPr/>
      <dgm:t>
        <a:bodyPr/>
        <a:lstStyle/>
        <a:p>
          <a:endParaRPr lang="en-US" sz="1400"/>
        </a:p>
      </dgm:t>
    </dgm:pt>
    <dgm:pt modelId="{C1DB4AA4-3038-4378-87FB-F32BE988A1A3}">
      <dgm:prSet phldrT="[Text]" custT="1"/>
      <dgm:spPr/>
      <dgm:t>
        <a:bodyPr/>
        <a:lstStyle/>
        <a:p>
          <a:r>
            <a:rPr lang="en-US" sz="1400" dirty="0" smtClean="0">
              <a:solidFill>
                <a:schemeClr val="tx1"/>
              </a:solidFill>
            </a:rPr>
            <a:t>Material Acquisition</a:t>
          </a:r>
          <a:endParaRPr lang="en-US" sz="1400" dirty="0">
            <a:solidFill>
              <a:schemeClr val="tx1"/>
            </a:solidFill>
          </a:endParaRPr>
        </a:p>
      </dgm:t>
    </dgm:pt>
    <dgm:pt modelId="{0325E532-E92E-4623-8294-C43D8EBBA461}" type="sibTrans" cxnId="{FAE8CD40-F186-4A07-84FE-E0EBD0D90414}">
      <dgm:prSet/>
      <dgm:spPr/>
      <dgm:t>
        <a:bodyPr/>
        <a:lstStyle/>
        <a:p>
          <a:endParaRPr lang="en-US" sz="1400"/>
        </a:p>
      </dgm:t>
    </dgm:pt>
    <dgm:pt modelId="{DD77CFF4-F6FB-4772-BF42-7ADF42061921}" type="parTrans" cxnId="{FAE8CD40-F186-4A07-84FE-E0EBD0D90414}">
      <dgm:prSet/>
      <dgm:spPr/>
      <dgm:t>
        <a:bodyPr/>
        <a:lstStyle/>
        <a:p>
          <a:endParaRPr lang="en-US" sz="14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0570765A-1FB6-42C7-9BFF-86F80F825876}" type="pres">
      <dgm:prSet presAssocID="{1A808254-B1B0-492C-BF38-4416A0D7A15F}" presName="Accent6" presStyleCnt="0"/>
      <dgm:spPr/>
    </dgm:pt>
    <dgm:pt modelId="{F6A3D0FE-C69E-49B2-B42B-9A1F874416E6}" type="pres">
      <dgm:prSet presAssocID="{1A808254-B1B0-492C-BF38-4416A0D7A15F}" presName="Accent" presStyleLbl="node1" presStyleIdx="0" presStyleCnt="6"/>
      <dgm:spPr/>
    </dgm:pt>
    <dgm:pt modelId="{A4732138-8248-47BA-B2CA-A236CF619697}" type="pres">
      <dgm:prSet presAssocID="{1A808254-B1B0-492C-BF38-4416A0D7A15F}" presName="ParentBackground6" presStyleCnt="0"/>
      <dgm:spPr/>
    </dgm:pt>
    <dgm:pt modelId="{0935DA37-094F-4EC5-8852-3749EC8C5FF6}" type="pres">
      <dgm:prSet presAssocID="{1A808254-B1B0-492C-BF38-4416A0D7A15F}" presName="ParentBackground" presStyleLbl="fgAcc1" presStyleIdx="0" presStyleCnt="6"/>
      <dgm:spPr/>
      <dgm:t>
        <a:bodyPr/>
        <a:lstStyle/>
        <a:p>
          <a:endParaRPr lang="en-US"/>
        </a:p>
      </dgm:t>
    </dgm:pt>
    <dgm:pt modelId="{B755E61E-B8B1-46BB-9AF5-B69F0C7175DD}" type="pres">
      <dgm:prSet presAssocID="{1A808254-B1B0-492C-BF38-4416A0D7A15F}" presName="Parent6" presStyleLbl="revTx" presStyleIdx="0" presStyleCnt="0">
        <dgm:presLayoutVars>
          <dgm:chMax val="1"/>
          <dgm:chPref val="1"/>
          <dgm:bulletEnabled val="1"/>
        </dgm:presLayoutVars>
      </dgm:prSet>
      <dgm:spPr/>
      <dgm:t>
        <a:bodyPr/>
        <a:lstStyle/>
        <a:p>
          <a:endParaRPr lang="en-US"/>
        </a:p>
      </dgm:t>
    </dgm:pt>
    <dgm:pt modelId="{C0D01C6E-8EFD-4777-A763-540979D221ED}" type="pres">
      <dgm:prSet presAssocID="{2CA6477F-861E-4138-9B29-038C9093EB05}" presName="Accent5" presStyleCnt="0"/>
      <dgm:spPr/>
    </dgm:pt>
    <dgm:pt modelId="{D6C2932E-9676-4BCA-83B6-16A8A2E7EEEC}" type="pres">
      <dgm:prSet presAssocID="{2CA6477F-861E-4138-9B29-038C9093EB05}" presName="Accent" presStyleLbl="node1" presStyleIdx="1" presStyleCnt="6"/>
      <dgm:spPr/>
    </dgm:pt>
    <dgm:pt modelId="{98C7B938-8B16-4DFE-BB0A-1F8F2BF99BCE}" type="pres">
      <dgm:prSet presAssocID="{2CA6477F-861E-4138-9B29-038C9093EB05}" presName="ParentBackground5" presStyleCnt="0"/>
      <dgm:spPr/>
    </dgm:pt>
    <dgm:pt modelId="{1AF44150-CA52-457C-9C36-C5A11DD94129}" type="pres">
      <dgm:prSet presAssocID="{2CA6477F-861E-4138-9B29-038C9093EB05}" presName="ParentBackground" presStyleLbl="fgAcc1" presStyleIdx="1" presStyleCnt="6"/>
      <dgm:spPr/>
      <dgm:t>
        <a:bodyPr/>
        <a:lstStyle/>
        <a:p>
          <a:endParaRPr lang="en-US"/>
        </a:p>
      </dgm:t>
    </dgm:pt>
    <dgm:pt modelId="{B60DD93F-F810-4533-A2B6-C639A2100B22}" type="pres">
      <dgm:prSet presAssocID="{2CA6477F-861E-4138-9B29-038C9093EB05}" presName="Parent5" presStyleLbl="revTx" presStyleIdx="0" presStyleCnt="0">
        <dgm:presLayoutVars>
          <dgm:chMax val="1"/>
          <dgm:chPref val="1"/>
          <dgm:bulletEnabled val="1"/>
        </dgm:presLayoutVars>
      </dgm:prSet>
      <dgm:spPr/>
      <dgm:t>
        <a:bodyPr/>
        <a:lstStyle/>
        <a:p>
          <a:endParaRPr lang="en-US"/>
        </a:p>
      </dgm:t>
    </dgm:pt>
    <dgm:pt modelId="{20F1F792-AA49-4630-A343-B853CB946481}" type="pres">
      <dgm:prSet presAssocID="{1C5841B9-6F3D-442E-B5A6-413492757BE7}" presName="Accent4" presStyleCnt="0"/>
      <dgm:spPr/>
    </dgm:pt>
    <dgm:pt modelId="{C5740817-F61F-4E91-84FD-8079ACA1B3FF}" type="pres">
      <dgm:prSet presAssocID="{1C5841B9-6F3D-442E-B5A6-413492757BE7}" presName="Accent" presStyleLbl="node1" presStyleIdx="2" presStyleCnt="6"/>
      <dgm:spPr/>
    </dgm:pt>
    <dgm:pt modelId="{2A3AB4C0-68F3-4CEA-BA8D-2AD2349DA512}" type="pres">
      <dgm:prSet presAssocID="{1C5841B9-6F3D-442E-B5A6-413492757BE7}" presName="ParentBackground4" presStyleCnt="0"/>
      <dgm:spPr/>
    </dgm:pt>
    <dgm:pt modelId="{071319DE-C1A6-46D2-9B7E-25FD4A948E80}" type="pres">
      <dgm:prSet presAssocID="{1C5841B9-6F3D-442E-B5A6-413492757BE7}" presName="ParentBackground" presStyleLbl="fgAcc1" presStyleIdx="2" presStyleCnt="6"/>
      <dgm:spPr/>
      <dgm:t>
        <a:bodyPr/>
        <a:lstStyle/>
        <a:p>
          <a:endParaRPr lang="en-US"/>
        </a:p>
      </dgm:t>
    </dgm:pt>
    <dgm:pt modelId="{EB17489A-C66F-4BA3-812E-49065C6239B0}" type="pres">
      <dgm:prSet presAssocID="{1C5841B9-6F3D-442E-B5A6-413492757BE7}" presName="Parent4" presStyleLbl="revTx" presStyleIdx="0" presStyleCnt="0">
        <dgm:presLayoutVars>
          <dgm:chMax val="1"/>
          <dgm:chPref val="1"/>
          <dgm:bulletEnabled val="1"/>
        </dgm:presLayoutVars>
      </dgm:prSet>
      <dgm:spPr/>
      <dgm:t>
        <a:bodyPr/>
        <a:lstStyle/>
        <a:p>
          <a:endParaRPr lang="en-US"/>
        </a:p>
      </dgm:t>
    </dgm:pt>
    <dgm:pt modelId="{3A87BF5F-BC32-45FC-ACA0-FC5F041E71DF}" type="pres">
      <dgm:prSet presAssocID="{E04EED7C-BA2F-4D21-A91C-E6A6BD4C1A79}" presName="Accent3" presStyleCnt="0"/>
      <dgm:spPr/>
    </dgm:pt>
    <dgm:pt modelId="{22C09C06-B83D-462A-AF2F-5023B45EFCB0}" type="pres">
      <dgm:prSet presAssocID="{E04EED7C-BA2F-4D21-A91C-E6A6BD4C1A79}" presName="Accent" presStyleLbl="node1" presStyleIdx="3" presStyleCnt="6"/>
      <dgm:spPr/>
    </dgm:pt>
    <dgm:pt modelId="{958658C4-8321-4BE9-8F35-762A6D7BAC41}" type="pres">
      <dgm:prSet presAssocID="{E04EED7C-BA2F-4D21-A91C-E6A6BD4C1A79}" presName="ParentBackground3" presStyleCnt="0"/>
      <dgm:spPr/>
    </dgm:pt>
    <dgm:pt modelId="{2BE1DAD9-45AB-4EA2-97ED-D3FEE5833356}" type="pres">
      <dgm:prSet presAssocID="{E04EED7C-BA2F-4D21-A91C-E6A6BD4C1A79}" presName="ParentBackground" presStyleLbl="fgAcc1" presStyleIdx="3" presStyleCnt="6"/>
      <dgm:spPr/>
      <dgm:t>
        <a:bodyPr/>
        <a:lstStyle/>
        <a:p>
          <a:endParaRPr lang="en-US"/>
        </a:p>
      </dgm:t>
    </dgm:pt>
    <dgm:pt modelId="{863CB9FC-8DFE-4B8A-BE3F-154D05B6C895}" type="pres">
      <dgm:prSet presAssocID="{E04EED7C-BA2F-4D21-A91C-E6A6BD4C1A79}" presName="Parent3" presStyleLbl="revTx" presStyleIdx="0" presStyleCnt="0">
        <dgm:presLayoutVars>
          <dgm:chMax val="1"/>
          <dgm:chPref val="1"/>
          <dgm:bulletEnabled val="1"/>
        </dgm:presLayoutVars>
      </dgm:prSet>
      <dgm:spPr/>
      <dgm:t>
        <a:bodyPr/>
        <a:lstStyle/>
        <a:p>
          <a:endParaRPr lang="en-US"/>
        </a:p>
      </dgm:t>
    </dgm:pt>
    <dgm:pt modelId="{224C5FFA-A814-4F9A-8399-1F0D6F066B27}" type="pres">
      <dgm:prSet presAssocID="{ED35FD62-BBBC-4B7C-9739-F5BA9A72226C}" presName="Accent2" presStyleCnt="0"/>
      <dgm:spPr/>
    </dgm:pt>
    <dgm:pt modelId="{84C9EB1C-704A-410C-8CCA-CCB204D01398}" type="pres">
      <dgm:prSet presAssocID="{ED35FD62-BBBC-4B7C-9739-F5BA9A72226C}" presName="Accent" presStyleLbl="node1" presStyleIdx="4" presStyleCnt="6"/>
      <dgm:spPr/>
    </dgm:pt>
    <dgm:pt modelId="{35614003-C495-40A4-B3E6-C4A6422AEC97}" type="pres">
      <dgm:prSet presAssocID="{ED35FD62-BBBC-4B7C-9739-F5BA9A72226C}" presName="ParentBackground2" presStyleCnt="0"/>
      <dgm:spPr/>
    </dgm:pt>
    <dgm:pt modelId="{42FBA6DF-A893-474A-85A5-579941ACD9EF}" type="pres">
      <dgm:prSet presAssocID="{ED35FD62-BBBC-4B7C-9739-F5BA9A72226C}" presName="ParentBackground" presStyleLbl="fgAcc1" presStyleIdx="4" presStyleCnt="6"/>
      <dgm:spPr/>
      <dgm:t>
        <a:bodyPr/>
        <a:lstStyle/>
        <a:p>
          <a:endParaRPr lang="en-US"/>
        </a:p>
      </dgm:t>
    </dgm:pt>
    <dgm:pt modelId="{F1432D50-8561-48FC-BFBF-10B9B10C5D78}" type="pres">
      <dgm:prSet presAssocID="{ED35FD62-BBBC-4B7C-9739-F5BA9A72226C}"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5" presStyleCnt="6"/>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5" presStyleCnt="6"/>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FAE8CD40-F186-4A07-84FE-E0EBD0D90414}" srcId="{11E5303B-79FB-4C40-82BF-03253461481D}" destId="{C1DB4AA4-3038-4378-87FB-F32BE988A1A3}" srcOrd="0" destOrd="0" parTransId="{DD77CFF4-F6FB-4772-BF42-7ADF42061921}" sibTransId="{0325E532-E92E-4623-8294-C43D8EBBA461}"/>
    <dgm:cxn modelId="{32DBDBF3-9C09-4A0E-8F2C-96559CD83A3C}" type="presOf" srcId="{ED35FD62-BBBC-4B7C-9739-F5BA9A72226C}" destId="{F1432D50-8561-48FC-BFBF-10B9B10C5D78}" srcOrd="1" destOrd="0" presId="urn:microsoft.com/office/officeart/2011/layout/CircleProcess"/>
    <dgm:cxn modelId="{F9DEDC55-41E4-413B-BCF5-010DD9C61DE2}" srcId="{11E5303B-79FB-4C40-82BF-03253461481D}" destId="{1C5841B9-6F3D-442E-B5A6-413492757BE7}" srcOrd="3" destOrd="0" parTransId="{BD309A49-3AF7-4970-AA72-BA488BD82B2C}" sibTransId="{46378BE2-A550-4F4E-AEA1-6386EF161D23}"/>
    <dgm:cxn modelId="{5025B722-2B70-4AAF-B424-8E794F8383E6}" srcId="{11E5303B-79FB-4C40-82BF-03253461481D}" destId="{1A808254-B1B0-492C-BF38-4416A0D7A15F}" srcOrd="5" destOrd="0" parTransId="{1E81310D-F642-4321-BAD3-084DAA52FEAA}" sibTransId="{0493FAAF-10B8-4F20-8E21-C58950758A7B}"/>
    <dgm:cxn modelId="{691ABE61-FF43-4F8F-9490-C825B4FB0908}" type="presOf" srcId="{ED35FD62-BBBC-4B7C-9739-F5BA9A72226C}" destId="{42FBA6DF-A893-474A-85A5-579941ACD9EF}" srcOrd="0" destOrd="0" presId="urn:microsoft.com/office/officeart/2011/layout/CircleProcess"/>
    <dgm:cxn modelId="{4AB296B3-2837-4DBF-B4F8-77EC8537E9B8}" type="presOf" srcId="{1A808254-B1B0-492C-BF38-4416A0D7A15F}" destId="{0935DA37-094F-4EC5-8852-3749EC8C5FF6}" srcOrd="0" destOrd="0" presId="urn:microsoft.com/office/officeart/2011/layout/CircleProcess"/>
    <dgm:cxn modelId="{2E649AA2-3D8D-4A51-8E4E-C4472F969BF5}" type="presOf" srcId="{C1DB4AA4-3038-4378-87FB-F32BE988A1A3}" destId="{26C35324-FBC8-4508-B24B-9DB4C1E5FABC}" srcOrd="0" destOrd="0" presId="urn:microsoft.com/office/officeart/2011/layout/CircleProcess"/>
    <dgm:cxn modelId="{93E199DD-E6A8-45BC-8D2B-8C31D772CABA}" srcId="{11E5303B-79FB-4C40-82BF-03253461481D}" destId="{E04EED7C-BA2F-4D21-A91C-E6A6BD4C1A79}" srcOrd="2" destOrd="0" parTransId="{526BA8A8-453F-400D-896F-066D383862C5}" sibTransId="{E76B5212-0F19-4D65-B39A-8E97DB846619}"/>
    <dgm:cxn modelId="{CCD869D6-EF79-4B56-898F-342F4E41BA88}" type="presOf" srcId="{2CA6477F-861E-4138-9B29-038C9093EB05}" destId="{B60DD93F-F810-4533-A2B6-C639A2100B22}" srcOrd="1" destOrd="0" presId="urn:microsoft.com/office/officeart/2011/layout/CircleProcess"/>
    <dgm:cxn modelId="{4EB4F10A-2A6A-4706-BF4C-DF9512EA74C7}" type="presOf" srcId="{2CA6477F-861E-4138-9B29-038C9093EB05}" destId="{1AF44150-CA52-457C-9C36-C5A11DD94129}" srcOrd="0" destOrd="0" presId="urn:microsoft.com/office/officeart/2011/layout/CircleProcess"/>
    <dgm:cxn modelId="{DA9A6725-515F-4D74-852B-0C76FA3305DE}" srcId="{11E5303B-79FB-4C40-82BF-03253461481D}" destId="{ED35FD62-BBBC-4B7C-9739-F5BA9A72226C}" srcOrd="1" destOrd="0" parTransId="{2941DDFD-6AB7-404F-B946-C8E91053648D}" sibTransId="{5F1183F8-9AC7-4F26-A4E7-10053C5D45DB}"/>
    <dgm:cxn modelId="{F473E2AF-4BBC-4706-9349-603DD4CEED52}" type="presOf" srcId="{E04EED7C-BA2F-4D21-A91C-E6A6BD4C1A79}" destId="{863CB9FC-8DFE-4B8A-BE3F-154D05B6C895}" srcOrd="1" destOrd="0" presId="urn:microsoft.com/office/officeart/2011/layout/CircleProcess"/>
    <dgm:cxn modelId="{544142A0-D32B-4AC0-B2C8-8282A754AED1}" type="presOf" srcId="{1A808254-B1B0-492C-BF38-4416A0D7A15F}" destId="{B755E61E-B8B1-46BB-9AF5-B69F0C7175DD}" srcOrd="1" destOrd="0" presId="urn:microsoft.com/office/officeart/2011/layout/CircleProcess"/>
    <dgm:cxn modelId="{4AD8F8C9-DF2E-44BD-9A0F-D03A6B15E249}" type="presOf" srcId="{C1DB4AA4-3038-4378-87FB-F32BE988A1A3}" destId="{26C4E50E-B373-4432-B0D1-FC42B4530821}" srcOrd="1" destOrd="0" presId="urn:microsoft.com/office/officeart/2011/layout/CircleProcess"/>
    <dgm:cxn modelId="{872AF748-6C60-4A48-878F-AF4E92A40DDB}" type="presOf" srcId="{E04EED7C-BA2F-4D21-A91C-E6A6BD4C1A79}" destId="{2BE1DAD9-45AB-4EA2-97ED-D3FEE5833356}" srcOrd="0" destOrd="0" presId="urn:microsoft.com/office/officeart/2011/layout/CircleProcess"/>
    <dgm:cxn modelId="{28C88B1F-DE69-4F94-B5CA-E8F488A6D95F}" type="presOf" srcId="{1C5841B9-6F3D-442E-B5A6-413492757BE7}" destId="{071319DE-C1A6-46D2-9B7E-25FD4A948E80}" srcOrd="0" destOrd="0" presId="urn:microsoft.com/office/officeart/2011/layout/CircleProcess"/>
    <dgm:cxn modelId="{CC0A614D-D172-42A6-B2BF-9BB2BF86D004}" srcId="{11E5303B-79FB-4C40-82BF-03253461481D}" destId="{2CA6477F-861E-4138-9B29-038C9093EB05}" srcOrd="4" destOrd="0" parTransId="{44792134-7E10-4027-868A-7AB0586EC0B5}" sibTransId="{C3DB553B-C04A-4E08-9DA7-920A3BBF9187}"/>
    <dgm:cxn modelId="{E4FE851A-B1B6-4B80-8308-2B3B5878A8B6}" type="presOf" srcId="{11E5303B-79FB-4C40-82BF-03253461481D}" destId="{F6CB8150-56C5-46EE-A48E-7A823785D4F3}" srcOrd="0" destOrd="0" presId="urn:microsoft.com/office/officeart/2011/layout/CircleProcess"/>
    <dgm:cxn modelId="{DBFDCF8F-9716-49CD-9F7D-608B354AC9A8}" type="presOf" srcId="{1C5841B9-6F3D-442E-B5A6-413492757BE7}" destId="{EB17489A-C66F-4BA3-812E-49065C6239B0}" srcOrd="1" destOrd="0" presId="urn:microsoft.com/office/officeart/2011/layout/CircleProcess"/>
    <dgm:cxn modelId="{97AEDB45-8CE4-4990-9525-AC4E088C6DFA}" type="presParOf" srcId="{F6CB8150-56C5-46EE-A48E-7A823785D4F3}" destId="{0570765A-1FB6-42C7-9BFF-86F80F825876}" srcOrd="0" destOrd="0" presId="urn:microsoft.com/office/officeart/2011/layout/CircleProcess"/>
    <dgm:cxn modelId="{DEB4B0FB-F97B-4EB6-8EA4-15D924C5C9DC}" type="presParOf" srcId="{0570765A-1FB6-42C7-9BFF-86F80F825876}" destId="{F6A3D0FE-C69E-49B2-B42B-9A1F874416E6}" srcOrd="0" destOrd="0" presId="urn:microsoft.com/office/officeart/2011/layout/CircleProcess"/>
    <dgm:cxn modelId="{6842ECBA-C434-47DE-92F1-824FF8A4318D}" type="presParOf" srcId="{F6CB8150-56C5-46EE-A48E-7A823785D4F3}" destId="{A4732138-8248-47BA-B2CA-A236CF619697}" srcOrd="1" destOrd="0" presId="urn:microsoft.com/office/officeart/2011/layout/CircleProcess"/>
    <dgm:cxn modelId="{E8CF7287-4C13-435C-BA2B-7096E63D4FEA}" type="presParOf" srcId="{A4732138-8248-47BA-B2CA-A236CF619697}" destId="{0935DA37-094F-4EC5-8852-3749EC8C5FF6}" srcOrd="0" destOrd="0" presId="urn:microsoft.com/office/officeart/2011/layout/CircleProcess"/>
    <dgm:cxn modelId="{B6CF0982-601E-436D-A2A8-CC212203A792}" type="presParOf" srcId="{F6CB8150-56C5-46EE-A48E-7A823785D4F3}" destId="{B755E61E-B8B1-46BB-9AF5-B69F0C7175DD}" srcOrd="2" destOrd="0" presId="urn:microsoft.com/office/officeart/2011/layout/CircleProcess"/>
    <dgm:cxn modelId="{6F168CCF-EE3F-4FE6-A537-72DB138EFDBB}" type="presParOf" srcId="{F6CB8150-56C5-46EE-A48E-7A823785D4F3}" destId="{C0D01C6E-8EFD-4777-A763-540979D221ED}" srcOrd="3" destOrd="0" presId="urn:microsoft.com/office/officeart/2011/layout/CircleProcess"/>
    <dgm:cxn modelId="{6549116F-1D74-45CB-B439-8F344163F047}" type="presParOf" srcId="{C0D01C6E-8EFD-4777-A763-540979D221ED}" destId="{D6C2932E-9676-4BCA-83B6-16A8A2E7EEEC}" srcOrd="0" destOrd="0" presId="urn:microsoft.com/office/officeart/2011/layout/CircleProcess"/>
    <dgm:cxn modelId="{8752B1CE-4B93-4FD9-BF8E-B18EC64E4704}" type="presParOf" srcId="{F6CB8150-56C5-46EE-A48E-7A823785D4F3}" destId="{98C7B938-8B16-4DFE-BB0A-1F8F2BF99BCE}" srcOrd="4" destOrd="0" presId="urn:microsoft.com/office/officeart/2011/layout/CircleProcess"/>
    <dgm:cxn modelId="{C1D50F69-BD26-4154-97E3-9253EB57B47A}" type="presParOf" srcId="{98C7B938-8B16-4DFE-BB0A-1F8F2BF99BCE}" destId="{1AF44150-CA52-457C-9C36-C5A11DD94129}" srcOrd="0" destOrd="0" presId="urn:microsoft.com/office/officeart/2011/layout/CircleProcess"/>
    <dgm:cxn modelId="{447B7B3A-9513-46B2-BF75-4EC734672BBC}" type="presParOf" srcId="{F6CB8150-56C5-46EE-A48E-7A823785D4F3}" destId="{B60DD93F-F810-4533-A2B6-C639A2100B22}" srcOrd="5" destOrd="0" presId="urn:microsoft.com/office/officeart/2011/layout/CircleProcess"/>
    <dgm:cxn modelId="{644F2013-143D-453F-AD2C-FFD410D4E67D}" type="presParOf" srcId="{F6CB8150-56C5-46EE-A48E-7A823785D4F3}" destId="{20F1F792-AA49-4630-A343-B853CB946481}" srcOrd="6" destOrd="0" presId="urn:microsoft.com/office/officeart/2011/layout/CircleProcess"/>
    <dgm:cxn modelId="{C2574FA1-15F3-440F-A551-CD1BF8637A92}" type="presParOf" srcId="{20F1F792-AA49-4630-A343-B853CB946481}" destId="{C5740817-F61F-4E91-84FD-8079ACA1B3FF}" srcOrd="0" destOrd="0" presId="urn:microsoft.com/office/officeart/2011/layout/CircleProcess"/>
    <dgm:cxn modelId="{5189E7AC-59F5-4D51-9EF5-DA32F1EA2F32}" type="presParOf" srcId="{F6CB8150-56C5-46EE-A48E-7A823785D4F3}" destId="{2A3AB4C0-68F3-4CEA-BA8D-2AD2349DA512}" srcOrd="7" destOrd="0" presId="urn:microsoft.com/office/officeart/2011/layout/CircleProcess"/>
    <dgm:cxn modelId="{1D48AB0F-C028-4511-A3D7-9FB750A89B64}" type="presParOf" srcId="{2A3AB4C0-68F3-4CEA-BA8D-2AD2349DA512}" destId="{071319DE-C1A6-46D2-9B7E-25FD4A948E80}" srcOrd="0" destOrd="0" presId="urn:microsoft.com/office/officeart/2011/layout/CircleProcess"/>
    <dgm:cxn modelId="{3BA98DF1-27DD-497F-93EA-99882187E65F}" type="presParOf" srcId="{F6CB8150-56C5-46EE-A48E-7A823785D4F3}" destId="{EB17489A-C66F-4BA3-812E-49065C6239B0}" srcOrd="8" destOrd="0" presId="urn:microsoft.com/office/officeart/2011/layout/CircleProcess"/>
    <dgm:cxn modelId="{EA03AF1B-5071-465E-B8E4-5C5FDA4B23D4}" type="presParOf" srcId="{F6CB8150-56C5-46EE-A48E-7A823785D4F3}" destId="{3A87BF5F-BC32-45FC-ACA0-FC5F041E71DF}" srcOrd="9" destOrd="0" presId="urn:microsoft.com/office/officeart/2011/layout/CircleProcess"/>
    <dgm:cxn modelId="{6E02756E-EED1-480E-9D21-EE8358283DA1}" type="presParOf" srcId="{3A87BF5F-BC32-45FC-ACA0-FC5F041E71DF}" destId="{22C09C06-B83D-462A-AF2F-5023B45EFCB0}" srcOrd="0" destOrd="0" presId="urn:microsoft.com/office/officeart/2011/layout/CircleProcess"/>
    <dgm:cxn modelId="{76F97234-19C9-464B-9C4E-4C944BB0EECF}" type="presParOf" srcId="{F6CB8150-56C5-46EE-A48E-7A823785D4F3}" destId="{958658C4-8321-4BE9-8F35-762A6D7BAC41}" srcOrd="10" destOrd="0" presId="urn:microsoft.com/office/officeart/2011/layout/CircleProcess"/>
    <dgm:cxn modelId="{E70EC61E-8A69-4299-88EA-2C6E2F8AB89A}" type="presParOf" srcId="{958658C4-8321-4BE9-8F35-762A6D7BAC41}" destId="{2BE1DAD9-45AB-4EA2-97ED-D3FEE5833356}" srcOrd="0" destOrd="0" presId="urn:microsoft.com/office/officeart/2011/layout/CircleProcess"/>
    <dgm:cxn modelId="{ED5512B7-D397-4FAB-91D2-55E18BFDD2C0}" type="presParOf" srcId="{F6CB8150-56C5-46EE-A48E-7A823785D4F3}" destId="{863CB9FC-8DFE-4B8A-BE3F-154D05B6C895}" srcOrd="11" destOrd="0" presId="urn:microsoft.com/office/officeart/2011/layout/CircleProcess"/>
    <dgm:cxn modelId="{A089ECAF-5060-4B1F-B1CD-AFA89B17A3D7}" type="presParOf" srcId="{F6CB8150-56C5-46EE-A48E-7A823785D4F3}" destId="{224C5FFA-A814-4F9A-8399-1F0D6F066B27}" srcOrd="12" destOrd="0" presId="urn:microsoft.com/office/officeart/2011/layout/CircleProcess"/>
    <dgm:cxn modelId="{4B08C6D0-5BB1-4776-95C2-12D586BF4A9A}" type="presParOf" srcId="{224C5FFA-A814-4F9A-8399-1F0D6F066B27}" destId="{84C9EB1C-704A-410C-8CCA-CCB204D01398}" srcOrd="0" destOrd="0" presId="urn:microsoft.com/office/officeart/2011/layout/CircleProcess"/>
    <dgm:cxn modelId="{E4301722-C941-4D3D-A70C-7441E5B9DB97}" type="presParOf" srcId="{F6CB8150-56C5-46EE-A48E-7A823785D4F3}" destId="{35614003-C495-40A4-B3E6-C4A6422AEC97}" srcOrd="13" destOrd="0" presId="urn:microsoft.com/office/officeart/2011/layout/CircleProcess"/>
    <dgm:cxn modelId="{C029A7E6-7BBA-4A66-8D9D-0DEE4C78FF44}" type="presParOf" srcId="{35614003-C495-40A4-B3E6-C4A6422AEC97}" destId="{42FBA6DF-A893-474A-85A5-579941ACD9EF}" srcOrd="0" destOrd="0" presId="urn:microsoft.com/office/officeart/2011/layout/CircleProcess"/>
    <dgm:cxn modelId="{C2BD1F88-0E85-4C57-B928-1D6D08EA3FA4}" type="presParOf" srcId="{F6CB8150-56C5-46EE-A48E-7A823785D4F3}" destId="{F1432D50-8561-48FC-BFBF-10B9B10C5D78}" srcOrd="14" destOrd="0" presId="urn:microsoft.com/office/officeart/2011/layout/CircleProcess"/>
    <dgm:cxn modelId="{9EACD88D-69FB-40D2-832D-D5D1ABD93B13}" type="presParOf" srcId="{F6CB8150-56C5-46EE-A48E-7A823785D4F3}" destId="{24D827FB-B690-48C4-A0E6-C7633882AF11}" srcOrd="15" destOrd="0" presId="urn:microsoft.com/office/officeart/2011/layout/CircleProcess"/>
    <dgm:cxn modelId="{7CB5CAE4-3EFC-4D4C-94A6-1AFBDA31AA5D}" type="presParOf" srcId="{24D827FB-B690-48C4-A0E6-C7633882AF11}" destId="{A5E48008-3E4D-4291-AC65-AD5E642CB790}" srcOrd="0" destOrd="0" presId="urn:microsoft.com/office/officeart/2011/layout/CircleProcess"/>
    <dgm:cxn modelId="{0ED5668C-5AB5-4314-98B9-45F791807630}" type="presParOf" srcId="{F6CB8150-56C5-46EE-A48E-7A823785D4F3}" destId="{3BE7F5A9-C640-4353-90F2-15C515524418}" srcOrd="16" destOrd="0" presId="urn:microsoft.com/office/officeart/2011/layout/CircleProcess"/>
    <dgm:cxn modelId="{2C9AD2A3-2375-450B-8905-3621F52F548B}" type="presParOf" srcId="{3BE7F5A9-C640-4353-90F2-15C515524418}" destId="{26C35324-FBC8-4508-B24B-9DB4C1E5FABC}" srcOrd="0" destOrd="0" presId="urn:microsoft.com/office/officeart/2011/layout/CircleProcess"/>
    <dgm:cxn modelId="{D4A406B2-8C53-4BA9-9F38-595D62FBEB4B}" type="presParOf" srcId="{F6CB8150-56C5-46EE-A48E-7A823785D4F3}" destId="{26C4E50E-B373-4432-B0D1-FC42B4530821}" srcOrd="17" destOrd="0" presId="urn:microsoft.com/office/officeart/2011/layout/Circle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0_3" csCatId="mainScheme" phldr="1"/>
      <dgm:spPr/>
    </dgm:pt>
    <dgm:pt modelId="{C1DB4AA4-3038-4378-87FB-F32BE988A1A3}">
      <dgm:prSet phldrT="[Text]" custT="1"/>
      <dgm:spPr/>
      <dgm:t>
        <a:bodyPr/>
        <a:lstStyle/>
        <a:p>
          <a:r>
            <a:rPr lang="en-US" sz="1400" dirty="0" smtClean="0"/>
            <a:t>Material Acquisition</a:t>
          </a:r>
          <a:endParaRPr lang="en-US" sz="1400" dirty="0"/>
        </a:p>
      </dgm:t>
    </dgm:pt>
    <dgm:pt modelId="{DD77CFF4-F6FB-4772-BF42-7ADF42061921}" type="parTrans" cxnId="{FAE8CD40-F186-4A07-84FE-E0EBD0D90414}">
      <dgm:prSet/>
      <dgm:spPr/>
      <dgm:t>
        <a:bodyPr/>
        <a:lstStyle/>
        <a:p>
          <a:endParaRPr lang="en-US" sz="1400"/>
        </a:p>
      </dgm:t>
    </dgm:pt>
    <dgm:pt modelId="{0325E532-E92E-4623-8294-C43D8EBBA461}" type="sibTrans" cxnId="{FAE8CD40-F186-4A07-84FE-E0EBD0D90414}">
      <dgm:prSet/>
      <dgm:spPr/>
      <dgm:t>
        <a:bodyPr/>
        <a:lstStyle/>
        <a:p>
          <a:endParaRPr lang="en-US" sz="1400"/>
        </a:p>
      </dgm:t>
    </dgm:pt>
    <dgm:pt modelId="{ED35FD62-BBBC-4B7C-9739-F5BA9A72226C}">
      <dgm:prSet phldrT="[Text]" custT="1"/>
      <dgm:spPr/>
      <dgm:t>
        <a:bodyPr/>
        <a:lstStyle/>
        <a:p>
          <a:r>
            <a:rPr lang="en-US" sz="1400" dirty="0" smtClean="0"/>
            <a:t>Material Processing</a:t>
          </a:r>
          <a:endParaRPr lang="en-US" sz="1400" dirty="0"/>
        </a:p>
      </dgm:t>
    </dgm:pt>
    <dgm:pt modelId="{2941DDFD-6AB7-404F-B946-C8E91053648D}" type="parTrans" cxnId="{DA9A6725-515F-4D74-852B-0C76FA3305DE}">
      <dgm:prSet/>
      <dgm:spPr/>
      <dgm:t>
        <a:bodyPr/>
        <a:lstStyle/>
        <a:p>
          <a:endParaRPr lang="en-US" sz="1400"/>
        </a:p>
      </dgm:t>
    </dgm:pt>
    <dgm:pt modelId="{5F1183F8-9AC7-4F26-A4E7-10053C5D45DB}" type="sibTrans" cxnId="{DA9A6725-515F-4D74-852B-0C76FA3305DE}">
      <dgm:prSet/>
      <dgm:spPr/>
      <dgm:t>
        <a:bodyPr/>
        <a:lstStyle/>
        <a:p>
          <a:endParaRPr lang="en-US" sz="1400"/>
        </a:p>
      </dgm:t>
    </dgm:pt>
    <dgm:pt modelId="{E04EED7C-BA2F-4D21-A91C-E6A6BD4C1A79}">
      <dgm:prSet phldrT="[Text]" custT="1"/>
      <dgm:spPr/>
      <dgm:t>
        <a:bodyPr/>
        <a:lstStyle/>
        <a:p>
          <a:r>
            <a:rPr lang="en-US" sz="1300" dirty="0" smtClean="0"/>
            <a:t>Manufacture</a:t>
          </a:r>
          <a:r>
            <a:rPr lang="en-US" sz="1400" dirty="0" smtClean="0"/>
            <a:t> and Assembly</a:t>
          </a:r>
          <a:endParaRPr lang="en-US" sz="1400" dirty="0"/>
        </a:p>
      </dgm:t>
    </dgm:pt>
    <dgm:pt modelId="{526BA8A8-453F-400D-896F-066D383862C5}" type="parTrans" cxnId="{93E199DD-E6A8-45BC-8D2B-8C31D772CABA}">
      <dgm:prSet/>
      <dgm:spPr/>
      <dgm:t>
        <a:bodyPr/>
        <a:lstStyle/>
        <a:p>
          <a:endParaRPr lang="en-US" sz="1400"/>
        </a:p>
      </dgm:t>
    </dgm:pt>
    <dgm:pt modelId="{E76B5212-0F19-4D65-B39A-8E97DB846619}" type="sibTrans" cxnId="{93E199DD-E6A8-45BC-8D2B-8C31D772CABA}">
      <dgm:prSet/>
      <dgm:spPr/>
      <dgm:t>
        <a:bodyPr/>
        <a:lstStyle/>
        <a:p>
          <a:endParaRPr lang="en-US" sz="1400"/>
        </a:p>
      </dgm:t>
    </dgm:pt>
    <dgm:pt modelId="{1C5841B9-6F3D-442E-B5A6-413492757BE7}">
      <dgm:prSet phldrT="[Text]" custT="1"/>
      <dgm:spPr/>
      <dgm:t>
        <a:bodyPr/>
        <a:lstStyle/>
        <a:p>
          <a:r>
            <a:rPr lang="en-US" sz="1400" dirty="0" smtClean="0"/>
            <a:t>Use and Service</a:t>
          </a:r>
          <a:endParaRPr lang="en-US" sz="1400" dirty="0"/>
        </a:p>
      </dgm:t>
    </dgm:pt>
    <dgm:pt modelId="{BD309A49-3AF7-4970-AA72-BA488BD82B2C}" type="parTrans" cxnId="{F9DEDC55-41E4-413B-BCF5-010DD9C61DE2}">
      <dgm:prSet/>
      <dgm:spPr/>
      <dgm:t>
        <a:bodyPr/>
        <a:lstStyle/>
        <a:p>
          <a:endParaRPr lang="en-US" sz="1400"/>
        </a:p>
      </dgm:t>
    </dgm:pt>
    <dgm:pt modelId="{46378BE2-A550-4F4E-AEA1-6386EF161D23}" type="sibTrans" cxnId="{F9DEDC55-41E4-413B-BCF5-010DD9C61DE2}">
      <dgm:prSet/>
      <dgm:spPr/>
      <dgm:t>
        <a:bodyPr/>
        <a:lstStyle/>
        <a:p>
          <a:endParaRPr lang="en-US" sz="1400"/>
        </a:p>
      </dgm:t>
    </dgm:pt>
    <dgm:pt modelId="{2CA6477F-861E-4138-9B29-038C9093EB05}">
      <dgm:prSet phldrT="[Text]" custT="1"/>
      <dgm:spPr/>
      <dgm:t>
        <a:bodyPr/>
        <a:lstStyle/>
        <a:p>
          <a:r>
            <a:rPr lang="en-US" sz="1400" dirty="0" smtClean="0"/>
            <a:t>Retirement and Recovery</a:t>
          </a:r>
          <a:endParaRPr lang="en-US" sz="1400" dirty="0"/>
        </a:p>
      </dgm:t>
    </dgm:pt>
    <dgm:pt modelId="{44792134-7E10-4027-868A-7AB0586EC0B5}" type="parTrans" cxnId="{CC0A614D-D172-42A6-B2BF-9BB2BF86D004}">
      <dgm:prSet/>
      <dgm:spPr/>
      <dgm:t>
        <a:bodyPr/>
        <a:lstStyle/>
        <a:p>
          <a:endParaRPr lang="en-US" sz="1400"/>
        </a:p>
      </dgm:t>
    </dgm:pt>
    <dgm:pt modelId="{C3DB553B-C04A-4E08-9DA7-920A3BBF9187}" type="sibTrans" cxnId="{CC0A614D-D172-42A6-B2BF-9BB2BF86D004}">
      <dgm:prSet/>
      <dgm:spPr/>
      <dgm:t>
        <a:bodyPr/>
        <a:lstStyle/>
        <a:p>
          <a:endParaRPr lang="en-US" sz="1400"/>
        </a:p>
      </dgm:t>
    </dgm:pt>
    <dgm:pt modelId="{1A808254-B1B0-492C-BF38-4416A0D7A15F}">
      <dgm:prSet phldrT="[Text]" custT="1"/>
      <dgm:spPr/>
      <dgm:t>
        <a:bodyPr/>
        <a:lstStyle/>
        <a:p>
          <a:r>
            <a:rPr lang="en-US" sz="1400" dirty="0" smtClean="0"/>
            <a:t>Treatment or Disposal</a:t>
          </a:r>
          <a:endParaRPr lang="en-US" sz="1400" dirty="0"/>
        </a:p>
      </dgm:t>
    </dgm:pt>
    <dgm:pt modelId="{1E81310D-F642-4321-BAD3-084DAA52FEAA}" type="parTrans" cxnId="{5025B722-2B70-4AAF-B424-8E794F8383E6}">
      <dgm:prSet/>
      <dgm:spPr/>
      <dgm:t>
        <a:bodyPr/>
        <a:lstStyle/>
        <a:p>
          <a:endParaRPr lang="en-US" sz="1400"/>
        </a:p>
      </dgm:t>
    </dgm:pt>
    <dgm:pt modelId="{0493FAAF-10B8-4F20-8E21-C58950758A7B}" type="sibTrans" cxnId="{5025B722-2B70-4AAF-B424-8E794F8383E6}">
      <dgm:prSet/>
      <dgm:spPr/>
      <dgm:t>
        <a:bodyPr/>
        <a:lstStyle/>
        <a:p>
          <a:endParaRPr lang="en-US" sz="14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0570765A-1FB6-42C7-9BFF-86F80F825876}" type="pres">
      <dgm:prSet presAssocID="{1A808254-B1B0-492C-BF38-4416A0D7A15F}" presName="Accent6" presStyleCnt="0"/>
      <dgm:spPr/>
    </dgm:pt>
    <dgm:pt modelId="{F6A3D0FE-C69E-49B2-B42B-9A1F874416E6}" type="pres">
      <dgm:prSet presAssocID="{1A808254-B1B0-492C-BF38-4416A0D7A15F}" presName="Accent" presStyleLbl="node1" presStyleIdx="0" presStyleCnt="6"/>
      <dgm:spPr/>
    </dgm:pt>
    <dgm:pt modelId="{A4732138-8248-47BA-B2CA-A236CF619697}" type="pres">
      <dgm:prSet presAssocID="{1A808254-B1B0-492C-BF38-4416A0D7A15F}" presName="ParentBackground6" presStyleCnt="0"/>
      <dgm:spPr/>
    </dgm:pt>
    <dgm:pt modelId="{0935DA37-094F-4EC5-8852-3749EC8C5FF6}" type="pres">
      <dgm:prSet presAssocID="{1A808254-B1B0-492C-BF38-4416A0D7A15F}" presName="ParentBackground" presStyleLbl="fgAcc1" presStyleIdx="0" presStyleCnt="6"/>
      <dgm:spPr/>
      <dgm:t>
        <a:bodyPr/>
        <a:lstStyle/>
        <a:p>
          <a:endParaRPr lang="en-US"/>
        </a:p>
      </dgm:t>
    </dgm:pt>
    <dgm:pt modelId="{B755E61E-B8B1-46BB-9AF5-B69F0C7175DD}" type="pres">
      <dgm:prSet presAssocID="{1A808254-B1B0-492C-BF38-4416A0D7A15F}" presName="Parent6" presStyleLbl="revTx" presStyleIdx="0" presStyleCnt="0">
        <dgm:presLayoutVars>
          <dgm:chMax val="1"/>
          <dgm:chPref val="1"/>
          <dgm:bulletEnabled val="1"/>
        </dgm:presLayoutVars>
      </dgm:prSet>
      <dgm:spPr/>
      <dgm:t>
        <a:bodyPr/>
        <a:lstStyle/>
        <a:p>
          <a:endParaRPr lang="en-US"/>
        </a:p>
      </dgm:t>
    </dgm:pt>
    <dgm:pt modelId="{C0D01C6E-8EFD-4777-A763-540979D221ED}" type="pres">
      <dgm:prSet presAssocID="{2CA6477F-861E-4138-9B29-038C9093EB05}" presName="Accent5" presStyleCnt="0"/>
      <dgm:spPr/>
    </dgm:pt>
    <dgm:pt modelId="{D6C2932E-9676-4BCA-83B6-16A8A2E7EEEC}" type="pres">
      <dgm:prSet presAssocID="{2CA6477F-861E-4138-9B29-038C9093EB05}" presName="Accent" presStyleLbl="node1" presStyleIdx="1" presStyleCnt="6"/>
      <dgm:spPr/>
    </dgm:pt>
    <dgm:pt modelId="{98C7B938-8B16-4DFE-BB0A-1F8F2BF99BCE}" type="pres">
      <dgm:prSet presAssocID="{2CA6477F-861E-4138-9B29-038C9093EB05}" presName="ParentBackground5" presStyleCnt="0"/>
      <dgm:spPr/>
    </dgm:pt>
    <dgm:pt modelId="{1AF44150-CA52-457C-9C36-C5A11DD94129}" type="pres">
      <dgm:prSet presAssocID="{2CA6477F-861E-4138-9B29-038C9093EB05}" presName="ParentBackground" presStyleLbl="fgAcc1" presStyleIdx="1" presStyleCnt="6"/>
      <dgm:spPr/>
      <dgm:t>
        <a:bodyPr/>
        <a:lstStyle/>
        <a:p>
          <a:endParaRPr lang="en-US"/>
        </a:p>
      </dgm:t>
    </dgm:pt>
    <dgm:pt modelId="{B60DD93F-F810-4533-A2B6-C639A2100B22}" type="pres">
      <dgm:prSet presAssocID="{2CA6477F-861E-4138-9B29-038C9093EB05}" presName="Parent5" presStyleLbl="revTx" presStyleIdx="0" presStyleCnt="0">
        <dgm:presLayoutVars>
          <dgm:chMax val="1"/>
          <dgm:chPref val="1"/>
          <dgm:bulletEnabled val="1"/>
        </dgm:presLayoutVars>
      </dgm:prSet>
      <dgm:spPr/>
      <dgm:t>
        <a:bodyPr/>
        <a:lstStyle/>
        <a:p>
          <a:endParaRPr lang="en-US"/>
        </a:p>
      </dgm:t>
    </dgm:pt>
    <dgm:pt modelId="{20F1F792-AA49-4630-A343-B853CB946481}" type="pres">
      <dgm:prSet presAssocID="{1C5841B9-6F3D-442E-B5A6-413492757BE7}" presName="Accent4" presStyleCnt="0"/>
      <dgm:spPr/>
    </dgm:pt>
    <dgm:pt modelId="{C5740817-F61F-4E91-84FD-8079ACA1B3FF}" type="pres">
      <dgm:prSet presAssocID="{1C5841B9-6F3D-442E-B5A6-413492757BE7}" presName="Accent" presStyleLbl="node1" presStyleIdx="2" presStyleCnt="6"/>
      <dgm:spPr/>
    </dgm:pt>
    <dgm:pt modelId="{2A3AB4C0-68F3-4CEA-BA8D-2AD2349DA512}" type="pres">
      <dgm:prSet presAssocID="{1C5841B9-6F3D-442E-B5A6-413492757BE7}" presName="ParentBackground4" presStyleCnt="0"/>
      <dgm:spPr/>
    </dgm:pt>
    <dgm:pt modelId="{071319DE-C1A6-46D2-9B7E-25FD4A948E80}" type="pres">
      <dgm:prSet presAssocID="{1C5841B9-6F3D-442E-B5A6-413492757BE7}" presName="ParentBackground" presStyleLbl="fgAcc1" presStyleIdx="2" presStyleCnt="6"/>
      <dgm:spPr/>
      <dgm:t>
        <a:bodyPr/>
        <a:lstStyle/>
        <a:p>
          <a:endParaRPr lang="en-US"/>
        </a:p>
      </dgm:t>
    </dgm:pt>
    <dgm:pt modelId="{EB17489A-C66F-4BA3-812E-49065C6239B0}" type="pres">
      <dgm:prSet presAssocID="{1C5841B9-6F3D-442E-B5A6-413492757BE7}" presName="Parent4" presStyleLbl="revTx" presStyleIdx="0" presStyleCnt="0">
        <dgm:presLayoutVars>
          <dgm:chMax val="1"/>
          <dgm:chPref val="1"/>
          <dgm:bulletEnabled val="1"/>
        </dgm:presLayoutVars>
      </dgm:prSet>
      <dgm:spPr/>
      <dgm:t>
        <a:bodyPr/>
        <a:lstStyle/>
        <a:p>
          <a:endParaRPr lang="en-US"/>
        </a:p>
      </dgm:t>
    </dgm:pt>
    <dgm:pt modelId="{3A87BF5F-BC32-45FC-ACA0-FC5F041E71DF}" type="pres">
      <dgm:prSet presAssocID="{E04EED7C-BA2F-4D21-A91C-E6A6BD4C1A79}" presName="Accent3" presStyleCnt="0"/>
      <dgm:spPr/>
    </dgm:pt>
    <dgm:pt modelId="{22C09C06-B83D-462A-AF2F-5023B45EFCB0}" type="pres">
      <dgm:prSet presAssocID="{E04EED7C-BA2F-4D21-A91C-E6A6BD4C1A79}" presName="Accent" presStyleLbl="node1" presStyleIdx="3" presStyleCnt="6"/>
      <dgm:spPr/>
    </dgm:pt>
    <dgm:pt modelId="{958658C4-8321-4BE9-8F35-762A6D7BAC41}" type="pres">
      <dgm:prSet presAssocID="{E04EED7C-BA2F-4D21-A91C-E6A6BD4C1A79}" presName="ParentBackground3" presStyleCnt="0"/>
      <dgm:spPr/>
    </dgm:pt>
    <dgm:pt modelId="{2BE1DAD9-45AB-4EA2-97ED-D3FEE5833356}" type="pres">
      <dgm:prSet presAssocID="{E04EED7C-BA2F-4D21-A91C-E6A6BD4C1A79}" presName="ParentBackground" presStyleLbl="fgAcc1" presStyleIdx="3" presStyleCnt="6"/>
      <dgm:spPr/>
      <dgm:t>
        <a:bodyPr/>
        <a:lstStyle/>
        <a:p>
          <a:endParaRPr lang="en-US"/>
        </a:p>
      </dgm:t>
    </dgm:pt>
    <dgm:pt modelId="{863CB9FC-8DFE-4B8A-BE3F-154D05B6C895}" type="pres">
      <dgm:prSet presAssocID="{E04EED7C-BA2F-4D21-A91C-E6A6BD4C1A79}" presName="Parent3" presStyleLbl="revTx" presStyleIdx="0" presStyleCnt="0">
        <dgm:presLayoutVars>
          <dgm:chMax val="1"/>
          <dgm:chPref val="1"/>
          <dgm:bulletEnabled val="1"/>
        </dgm:presLayoutVars>
      </dgm:prSet>
      <dgm:spPr/>
      <dgm:t>
        <a:bodyPr/>
        <a:lstStyle/>
        <a:p>
          <a:endParaRPr lang="en-US"/>
        </a:p>
      </dgm:t>
    </dgm:pt>
    <dgm:pt modelId="{224C5FFA-A814-4F9A-8399-1F0D6F066B27}" type="pres">
      <dgm:prSet presAssocID="{ED35FD62-BBBC-4B7C-9739-F5BA9A72226C}" presName="Accent2" presStyleCnt="0"/>
      <dgm:spPr/>
    </dgm:pt>
    <dgm:pt modelId="{84C9EB1C-704A-410C-8CCA-CCB204D01398}" type="pres">
      <dgm:prSet presAssocID="{ED35FD62-BBBC-4B7C-9739-F5BA9A72226C}" presName="Accent" presStyleLbl="node1" presStyleIdx="4" presStyleCnt="6"/>
      <dgm:spPr/>
    </dgm:pt>
    <dgm:pt modelId="{35614003-C495-40A4-B3E6-C4A6422AEC97}" type="pres">
      <dgm:prSet presAssocID="{ED35FD62-BBBC-4B7C-9739-F5BA9A72226C}" presName="ParentBackground2" presStyleCnt="0"/>
      <dgm:spPr/>
    </dgm:pt>
    <dgm:pt modelId="{42FBA6DF-A893-474A-85A5-579941ACD9EF}" type="pres">
      <dgm:prSet presAssocID="{ED35FD62-BBBC-4B7C-9739-F5BA9A72226C}" presName="ParentBackground" presStyleLbl="fgAcc1" presStyleIdx="4" presStyleCnt="6"/>
      <dgm:spPr/>
      <dgm:t>
        <a:bodyPr/>
        <a:lstStyle/>
        <a:p>
          <a:endParaRPr lang="en-US"/>
        </a:p>
      </dgm:t>
    </dgm:pt>
    <dgm:pt modelId="{F1432D50-8561-48FC-BFBF-10B9B10C5D78}" type="pres">
      <dgm:prSet presAssocID="{ED35FD62-BBBC-4B7C-9739-F5BA9A72226C}"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5" presStyleCnt="6"/>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5" presStyleCnt="6"/>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FAE8CD40-F186-4A07-84FE-E0EBD0D90414}" srcId="{11E5303B-79FB-4C40-82BF-03253461481D}" destId="{C1DB4AA4-3038-4378-87FB-F32BE988A1A3}" srcOrd="0" destOrd="0" parTransId="{DD77CFF4-F6FB-4772-BF42-7ADF42061921}" sibTransId="{0325E532-E92E-4623-8294-C43D8EBBA461}"/>
    <dgm:cxn modelId="{D156B097-376B-4287-9A4B-FB246358C7F0}" type="presOf" srcId="{1C5841B9-6F3D-442E-B5A6-413492757BE7}" destId="{EB17489A-C66F-4BA3-812E-49065C6239B0}" srcOrd="1" destOrd="0" presId="urn:microsoft.com/office/officeart/2011/layout/CircleProcess"/>
    <dgm:cxn modelId="{26A73CC2-D3FF-48EA-9D2F-9C91A9A532BE}" type="presOf" srcId="{11E5303B-79FB-4C40-82BF-03253461481D}" destId="{F6CB8150-56C5-46EE-A48E-7A823785D4F3}" srcOrd="0" destOrd="0" presId="urn:microsoft.com/office/officeart/2011/layout/CircleProcess"/>
    <dgm:cxn modelId="{0F156731-0DD5-45BB-A5FF-F8D9759ECDDB}" type="presOf" srcId="{ED35FD62-BBBC-4B7C-9739-F5BA9A72226C}" destId="{42FBA6DF-A893-474A-85A5-579941ACD9EF}" srcOrd="0" destOrd="0" presId="urn:microsoft.com/office/officeart/2011/layout/CircleProcess"/>
    <dgm:cxn modelId="{5025B722-2B70-4AAF-B424-8E794F8383E6}" srcId="{11E5303B-79FB-4C40-82BF-03253461481D}" destId="{1A808254-B1B0-492C-BF38-4416A0D7A15F}" srcOrd="5" destOrd="0" parTransId="{1E81310D-F642-4321-BAD3-084DAA52FEAA}" sibTransId="{0493FAAF-10B8-4F20-8E21-C58950758A7B}"/>
    <dgm:cxn modelId="{F9DEDC55-41E4-413B-BCF5-010DD9C61DE2}" srcId="{11E5303B-79FB-4C40-82BF-03253461481D}" destId="{1C5841B9-6F3D-442E-B5A6-413492757BE7}" srcOrd="3" destOrd="0" parTransId="{BD309A49-3AF7-4970-AA72-BA488BD82B2C}" sibTransId="{46378BE2-A550-4F4E-AEA1-6386EF161D23}"/>
    <dgm:cxn modelId="{44FC1B33-3A22-41F7-AEFD-EB49D3102248}" type="presOf" srcId="{1A808254-B1B0-492C-BF38-4416A0D7A15F}" destId="{B755E61E-B8B1-46BB-9AF5-B69F0C7175DD}" srcOrd="1" destOrd="0" presId="urn:microsoft.com/office/officeart/2011/layout/CircleProcess"/>
    <dgm:cxn modelId="{548C6B01-875E-4781-BEAE-EDD27422943C}" type="presOf" srcId="{1A808254-B1B0-492C-BF38-4416A0D7A15F}" destId="{0935DA37-094F-4EC5-8852-3749EC8C5FF6}" srcOrd="0" destOrd="0" presId="urn:microsoft.com/office/officeart/2011/layout/CircleProcess"/>
    <dgm:cxn modelId="{93E199DD-E6A8-45BC-8D2B-8C31D772CABA}" srcId="{11E5303B-79FB-4C40-82BF-03253461481D}" destId="{E04EED7C-BA2F-4D21-A91C-E6A6BD4C1A79}" srcOrd="2" destOrd="0" parTransId="{526BA8A8-453F-400D-896F-066D383862C5}" sibTransId="{E76B5212-0F19-4D65-B39A-8E97DB846619}"/>
    <dgm:cxn modelId="{2D885C0C-071E-44D8-A0A3-6B0CDD4C6B7D}" type="presOf" srcId="{E04EED7C-BA2F-4D21-A91C-E6A6BD4C1A79}" destId="{2BE1DAD9-45AB-4EA2-97ED-D3FEE5833356}" srcOrd="0" destOrd="0" presId="urn:microsoft.com/office/officeart/2011/layout/CircleProcess"/>
    <dgm:cxn modelId="{DA9A6725-515F-4D74-852B-0C76FA3305DE}" srcId="{11E5303B-79FB-4C40-82BF-03253461481D}" destId="{ED35FD62-BBBC-4B7C-9739-F5BA9A72226C}" srcOrd="1" destOrd="0" parTransId="{2941DDFD-6AB7-404F-B946-C8E91053648D}" sibTransId="{5F1183F8-9AC7-4F26-A4E7-10053C5D45DB}"/>
    <dgm:cxn modelId="{E9FF01CB-87AB-48A4-9000-4C2B67966626}" type="presOf" srcId="{1C5841B9-6F3D-442E-B5A6-413492757BE7}" destId="{071319DE-C1A6-46D2-9B7E-25FD4A948E80}" srcOrd="0" destOrd="0" presId="urn:microsoft.com/office/officeart/2011/layout/CircleProcess"/>
    <dgm:cxn modelId="{F63A39BD-3094-4F39-ACBF-96D5D853D893}" type="presOf" srcId="{ED35FD62-BBBC-4B7C-9739-F5BA9A72226C}" destId="{F1432D50-8561-48FC-BFBF-10B9B10C5D78}" srcOrd="1" destOrd="0" presId="urn:microsoft.com/office/officeart/2011/layout/CircleProcess"/>
    <dgm:cxn modelId="{B2C4CD37-BD80-4119-B7F2-7448E417DF16}" type="presOf" srcId="{2CA6477F-861E-4138-9B29-038C9093EB05}" destId="{B60DD93F-F810-4533-A2B6-C639A2100B22}" srcOrd="1" destOrd="0" presId="urn:microsoft.com/office/officeart/2011/layout/CircleProcess"/>
    <dgm:cxn modelId="{AD645767-9BF6-4A4A-B880-EA4631BBF601}" type="presOf" srcId="{C1DB4AA4-3038-4378-87FB-F32BE988A1A3}" destId="{26C35324-FBC8-4508-B24B-9DB4C1E5FABC}" srcOrd="0" destOrd="0" presId="urn:microsoft.com/office/officeart/2011/layout/CircleProcess"/>
    <dgm:cxn modelId="{86FDD452-C83E-40F7-8342-5749E0842EA1}" type="presOf" srcId="{2CA6477F-861E-4138-9B29-038C9093EB05}" destId="{1AF44150-CA52-457C-9C36-C5A11DD94129}" srcOrd="0" destOrd="0" presId="urn:microsoft.com/office/officeart/2011/layout/CircleProcess"/>
    <dgm:cxn modelId="{411011BF-90DB-4E04-8044-16FB5F71171D}" type="presOf" srcId="{C1DB4AA4-3038-4378-87FB-F32BE988A1A3}" destId="{26C4E50E-B373-4432-B0D1-FC42B4530821}" srcOrd="1" destOrd="0" presId="urn:microsoft.com/office/officeart/2011/layout/CircleProcess"/>
    <dgm:cxn modelId="{95A9A30F-70E1-4371-8466-D08FFE68EBC5}" type="presOf" srcId="{E04EED7C-BA2F-4D21-A91C-E6A6BD4C1A79}" destId="{863CB9FC-8DFE-4B8A-BE3F-154D05B6C895}" srcOrd="1" destOrd="0" presId="urn:microsoft.com/office/officeart/2011/layout/CircleProcess"/>
    <dgm:cxn modelId="{CC0A614D-D172-42A6-B2BF-9BB2BF86D004}" srcId="{11E5303B-79FB-4C40-82BF-03253461481D}" destId="{2CA6477F-861E-4138-9B29-038C9093EB05}" srcOrd="4" destOrd="0" parTransId="{44792134-7E10-4027-868A-7AB0586EC0B5}" sibTransId="{C3DB553B-C04A-4E08-9DA7-920A3BBF9187}"/>
    <dgm:cxn modelId="{B3C26309-5006-41A2-A1BB-7FEA71D2CF44}" type="presParOf" srcId="{F6CB8150-56C5-46EE-A48E-7A823785D4F3}" destId="{0570765A-1FB6-42C7-9BFF-86F80F825876}" srcOrd="0" destOrd="0" presId="urn:microsoft.com/office/officeart/2011/layout/CircleProcess"/>
    <dgm:cxn modelId="{DEFCAE24-22E3-4520-ADF5-E53D95B24173}" type="presParOf" srcId="{0570765A-1FB6-42C7-9BFF-86F80F825876}" destId="{F6A3D0FE-C69E-49B2-B42B-9A1F874416E6}" srcOrd="0" destOrd="0" presId="urn:microsoft.com/office/officeart/2011/layout/CircleProcess"/>
    <dgm:cxn modelId="{1114571B-1451-4B5A-9F6C-113F05FA4ECF}" type="presParOf" srcId="{F6CB8150-56C5-46EE-A48E-7A823785D4F3}" destId="{A4732138-8248-47BA-B2CA-A236CF619697}" srcOrd="1" destOrd="0" presId="urn:microsoft.com/office/officeart/2011/layout/CircleProcess"/>
    <dgm:cxn modelId="{AE25E819-EF0D-4EDE-82CF-87E8BF44DE0C}" type="presParOf" srcId="{A4732138-8248-47BA-B2CA-A236CF619697}" destId="{0935DA37-094F-4EC5-8852-3749EC8C5FF6}" srcOrd="0" destOrd="0" presId="urn:microsoft.com/office/officeart/2011/layout/CircleProcess"/>
    <dgm:cxn modelId="{F1A7B867-F2E3-4887-BC1B-335E4FC01288}" type="presParOf" srcId="{F6CB8150-56C5-46EE-A48E-7A823785D4F3}" destId="{B755E61E-B8B1-46BB-9AF5-B69F0C7175DD}" srcOrd="2" destOrd="0" presId="urn:microsoft.com/office/officeart/2011/layout/CircleProcess"/>
    <dgm:cxn modelId="{8204AA51-4DD1-48F8-BE6C-EA4AD98FA398}" type="presParOf" srcId="{F6CB8150-56C5-46EE-A48E-7A823785D4F3}" destId="{C0D01C6E-8EFD-4777-A763-540979D221ED}" srcOrd="3" destOrd="0" presId="urn:microsoft.com/office/officeart/2011/layout/CircleProcess"/>
    <dgm:cxn modelId="{0A7E2C56-28EB-4789-85BC-BF8C921CF1E3}" type="presParOf" srcId="{C0D01C6E-8EFD-4777-A763-540979D221ED}" destId="{D6C2932E-9676-4BCA-83B6-16A8A2E7EEEC}" srcOrd="0" destOrd="0" presId="urn:microsoft.com/office/officeart/2011/layout/CircleProcess"/>
    <dgm:cxn modelId="{E1ED554D-7E80-4345-93AF-134ADAC0344C}" type="presParOf" srcId="{F6CB8150-56C5-46EE-A48E-7A823785D4F3}" destId="{98C7B938-8B16-4DFE-BB0A-1F8F2BF99BCE}" srcOrd="4" destOrd="0" presId="urn:microsoft.com/office/officeart/2011/layout/CircleProcess"/>
    <dgm:cxn modelId="{B46BC4F4-880E-49CA-A1B9-CE96C3B0C593}" type="presParOf" srcId="{98C7B938-8B16-4DFE-BB0A-1F8F2BF99BCE}" destId="{1AF44150-CA52-457C-9C36-C5A11DD94129}" srcOrd="0" destOrd="0" presId="urn:microsoft.com/office/officeart/2011/layout/CircleProcess"/>
    <dgm:cxn modelId="{3DC90734-52BF-4B64-BAB0-7322C206AF4B}" type="presParOf" srcId="{F6CB8150-56C5-46EE-A48E-7A823785D4F3}" destId="{B60DD93F-F810-4533-A2B6-C639A2100B22}" srcOrd="5" destOrd="0" presId="urn:microsoft.com/office/officeart/2011/layout/CircleProcess"/>
    <dgm:cxn modelId="{ED63AE3B-B4AA-45E8-BF28-576A7E95959F}" type="presParOf" srcId="{F6CB8150-56C5-46EE-A48E-7A823785D4F3}" destId="{20F1F792-AA49-4630-A343-B853CB946481}" srcOrd="6" destOrd="0" presId="urn:microsoft.com/office/officeart/2011/layout/CircleProcess"/>
    <dgm:cxn modelId="{ECD8FD1F-ED0E-41E3-93B0-A2D4D2A49341}" type="presParOf" srcId="{20F1F792-AA49-4630-A343-B853CB946481}" destId="{C5740817-F61F-4E91-84FD-8079ACA1B3FF}" srcOrd="0" destOrd="0" presId="urn:microsoft.com/office/officeart/2011/layout/CircleProcess"/>
    <dgm:cxn modelId="{AC7D4D80-FB07-4AD6-AD0D-2BFC5CAC3C19}" type="presParOf" srcId="{F6CB8150-56C5-46EE-A48E-7A823785D4F3}" destId="{2A3AB4C0-68F3-4CEA-BA8D-2AD2349DA512}" srcOrd="7" destOrd="0" presId="urn:microsoft.com/office/officeart/2011/layout/CircleProcess"/>
    <dgm:cxn modelId="{5867C349-A085-4EF1-BDE2-88ECB01B1282}" type="presParOf" srcId="{2A3AB4C0-68F3-4CEA-BA8D-2AD2349DA512}" destId="{071319DE-C1A6-46D2-9B7E-25FD4A948E80}" srcOrd="0" destOrd="0" presId="urn:microsoft.com/office/officeart/2011/layout/CircleProcess"/>
    <dgm:cxn modelId="{F93F9810-EF1E-444F-BECC-8BC952119173}" type="presParOf" srcId="{F6CB8150-56C5-46EE-A48E-7A823785D4F3}" destId="{EB17489A-C66F-4BA3-812E-49065C6239B0}" srcOrd="8" destOrd="0" presId="urn:microsoft.com/office/officeart/2011/layout/CircleProcess"/>
    <dgm:cxn modelId="{406D067F-933D-442E-8EC8-B8C832D707B8}" type="presParOf" srcId="{F6CB8150-56C5-46EE-A48E-7A823785D4F3}" destId="{3A87BF5F-BC32-45FC-ACA0-FC5F041E71DF}" srcOrd="9" destOrd="0" presId="urn:microsoft.com/office/officeart/2011/layout/CircleProcess"/>
    <dgm:cxn modelId="{48BBE413-5647-4ABC-AD70-99468926A9B8}" type="presParOf" srcId="{3A87BF5F-BC32-45FC-ACA0-FC5F041E71DF}" destId="{22C09C06-B83D-462A-AF2F-5023B45EFCB0}" srcOrd="0" destOrd="0" presId="urn:microsoft.com/office/officeart/2011/layout/CircleProcess"/>
    <dgm:cxn modelId="{428C0C6F-C3A9-429D-ACD1-865F47FA6773}" type="presParOf" srcId="{F6CB8150-56C5-46EE-A48E-7A823785D4F3}" destId="{958658C4-8321-4BE9-8F35-762A6D7BAC41}" srcOrd="10" destOrd="0" presId="urn:microsoft.com/office/officeart/2011/layout/CircleProcess"/>
    <dgm:cxn modelId="{D1FA6A2B-1746-4043-8BCC-A0AB88A4B17F}" type="presParOf" srcId="{958658C4-8321-4BE9-8F35-762A6D7BAC41}" destId="{2BE1DAD9-45AB-4EA2-97ED-D3FEE5833356}" srcOrd="0" destOrd="0" presId="urn:microsoft.com/office/officeart/2011/layout/CircleProcess"/>
    <dgm:cxn modelId="{37037804-D525-4647-9561-B31FA03AC085}" type="presParOf" srcId="{F6CB8150-56C5-46EE-A48E-7A823785D4F3}" destId="{863CB9FC-8DFE-4B8A-BE3F-154D05B6C895}" srcOrd="11" destOrd="0" presId="urn:microsoft.com/office/officeart/2011/layout/CircleProcess"/>
    <dgm:cxn modelId="{29BD151B-7F80-43F4-B8BA-7980AA7FDDD9}" type="presParOf" srcId="{F6CB8150-56C5-46EE-A48E-7A823785D4F3}" destId="{224C5FFA-A814-4F9A-8399-1F0D6F066B27}" srcOrd="12" destOrd="0" presId="urn:microsoft.com/office/officeart/2011/layout/CircleProcess"/>
    <dgm:cxn modelId="{0843236D-73E7-4A9E-B30B-51C30D5E33BD}" type="presParOf" srcId="{224C5FFA-A814-4F9A-8399-1F0D6F066B27}" destId="{84C9EB1C-704A-410C-8CCA-CCB204D01398}" srcOrd="0" destOrd="0" presId="urn:microsoft.com/office/officeart/2011/layout/CircleProcess"/>
    <dgm:cxn modelId="{85DF5B1B-B496-4883-B0E8-52BAF0B84486}" type="presParOf" srcId="{F6CB8150-56C5-46EE-A48E-7A823785D4F3}" destId="{35614003-C495-40A4-B3E6-C4A6422AEC97}" srcOrd="13" destOrd="0" presId="urn:microsoft.com/office/officeart/2011/layout/CircleProcess"/>
    <dgm:cxn modelId="{1420B4EB-0B14-49A1-82B7-5F0D8B07C7F4}" type="presParOf" srcId="{35614003-C495-40A4-B3E6-C4A6422AEC97}" destId="{42FBA6DF-A893-474A-85A5-579941ACD9EF}" srcOrd="0" destOrd="0" presId="urn:microsoft.com/office/officeart/2011/layout/CircleProcess"/>
    <dgm:cxn modelId="{125C90B6-1EF3-4A26-A593-32B1BBEA5524}" type="presParOf" srcId="{F6CB8150-56C5-46EE-A48E-7A823785D4F3}" destId="{F1432D50-8561-48FC-BFBF-10B9B10C5D78}" srcOrd="14" destOrd="0" presId="urn:microsoft.com/office/officeart/2011/layout/CircleProcess"/>
    <dgm:cxn modelId="{8A395E22-6AF8-4D71-B361-CB71826284B3}" type="presParOf" srcId="{F6CB8150-56C5-46EE-A48E-7A823785D4F3}" destId="{24D827FB-B690-48C4-A0E6-C7633882AF11}" srcOrd="15" destOrd="0" presId="urn:microsoft.com/office/officeart/2011/layout/CircleProcess"/>
    <dgm:cxn modelId="{0BD517C0-8F60-4BB6-9991-23708805700A}" type="presParOf" srcId="{24D827FB-B690-48C4-A0E6-C7633882AF11}" destId="{A5E48008-3E4D-4291-AC65-AD5E642CB790}" srcOrd="0" destOrd="0" presId="urn:microsoft.com/office/officeart/2011/layout/CircleProcess"/>
    <dgm:cxn modelId="{40462F24-D383-4109-B354-C195593B1975}" type="presParOf" srcId="{F6CB8150-56C5-46EE-A48E-7A823785D4F3}" destId="{3BE7F5A9-C640-4353-90F2-15C515524418}" srcOrd="16" destOrd="0" presId="urn:microsoft.com/office/officeart/2011/layout/CircleProcess"/>
    <dgm:cxn modelId="{00BED8FE-33D5-4C34-81AA-C876AAB7A2AF}" type="presParOf" srcId="{3BE7F5A9-C640-4353-90F2-15C515524418}" destId="{26C35324-FBC8-4508-B24B-9DB4C1E5FABC}" srcOrd="0" destOrd="0" presId="urn:microsoft.com/office/officeart/2011/layout/CircleProcess"/>
    <dgm:cxn modelId="{C22EA80B-2254-4C69-B92B-1A427D7B2FC2}" type="presParOf" srcId="{F6CB8150-56C5-46EE-A48E-7A823785D4F3}" destId="{26C4E50E-B373-4432-B0D1-FC42B4530821}" srcOrd="17"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6_2" csCatId="accent6" phldr="1"/>
      <dgm:spPr/>
    </dgm:pt>
    <dgm:pt modelId="{C1DB4AA4-3038-4378-87FB-F32BE988A1A3}">
      <dgm:prSet phldrT="[Text]" custT="1"/>
      <dgm:spPr/>
      <dgm:t>
        <a:bodyPr/>
        <a:lstStyle/>
        <a:p>
          <a:r>
            <a:rPr lang="en-US" sz="1100" dirty="0" smtClean="0"/>
            <a:t>Corn Cultivation</a:t>
          </a:r>
          <a:endParaRPr lang="en-US" sz="1100" dirty="0"/>
        </a:p>
      </dgm:t>
    </dgm:pt>
    <dgm:pt modelId="{DD77CFF4-F6FB-4772-BF42-7ADF42061921}" type="parTrans" cxnId="{FAE8CD40-F186-4A07-84FE-E0EBD0D90414}">
      <dgm:prSet/>
      <dgm:spPr/>
      <dgm:t>
        <a:bodyPr/>
        <a:lstStyle/>
        <a:p>
          <a:endParaRPr lang="en-US" sz="2800"/>
        </a:p>
      </dgm:t>
    </dgm:pt>
    <dgm:pt modelId="{0325E532-E92E-4623-8294-C43D8EBBA461}" type="sibTrans" cxnId="{FAE8CD40-F186-4A07-84FE-E0EBD0D90414}">
      <dgm:prSet/>
      <dgm:spPr/>
      <dgm:t>
        <a:bodyPr/>
        <a:lstStyle/>
        <a:p>
          <a:endParaRPr lang="en-US" sz="2800"/>
        </a:p>
      </dgm:t>
    </dgm:pt>
    <dgm:pt modelId="{DF26B4BE-42E0-43B0-B4AA-8671A4D42155}">
      <dgm:prSet phldrT="[Text]" custT="1"/>
      <dgm:spPr/>
      <dgm:t>
        <a:bodyPr/>
        <a:lstStyle/>
        <a:p>
          <a:r>
            <a:rPr lang="en-US" sz="1100" dirty="0" smtClean="0"/>
            <a:t>Corn Stover Collection</a:t>
          </a:r>
          <a:endParaRPr lang="en-US" sz="1100" dirty="0"/>
        </a:p>
      </dgm:t>
    </dgm:pt>
    <dgm:pt modelId="{D9099245-A6FE-4342-BFC3-6EC99F4550C9}" type="parTrans" cxnId="{D8BE0874-D634-43D9-A2A3-E715EC1B94BF}">
      <dgm:prSet/>
      <dgm:spPr/>
      <dgm:t>
        <a:bodyPr/>
        <a:lstStyle/>
        <a:p>
          <a:endParaRPr lang="en-US" sz="2800"/>
        </a:p>
      </dgm:t>
    </dgm:pt>
    <dgm:pt modelId="{F5B4F567-5E84-40D7-945B-A70F1F055600}" type="sibTrans" cxnId="{D8BE0874-D634-43D9-A2A3-E715EC1B94BF}">
      <dgm:prSet/>
      <dgm:spPr/>
      <dgm:t>
        <a:bodyPr/>
        <a:lstStyle/>
        <a:p>
          <a:endParaRPr lang="en-US" sz="2800"/>
        </a:p>
      </dgm:t>
    </dgm:pt>
    <dgm:pt modelId="{064B27A0-6914-4720-9991-BCF4BA1EEFAB}">
      <dgm:prSet phldrT="[Text]" custT="1"/>
      <dgm:spPr/>
      <dgm:t>
        <a:bodyPr/>
        <a:lstStyle/>
        <a:p>
          <a:r>
            <a:rPr lang="en-US" sz="1100" dirty="0" smtClean="0"/>
            <a:t>Corn Stover Transport</a:t>
          </a:r>
          <a:endParaRPr lang="en-US" sz="1100" dirty="0"/>
        </a:p>
      </dgm:t>
    </dgm:pt>
    <dgm:pt modelId="{B0F96C0D-1893-42BC-8FD2-6DBA6573D04E}" type="parTrans" cxnId="{EF79A7C5-EAC8-410C-A620-FEDDD9677C0A}">
      <dgm:prSet/>
      <dgm:spPr/>
      <dgm:t>
        <a:bodyPr/>
        <a:lstStyle/>
        <a:p>
          <a:endParaRPr lang="en-US" sz="2800"/>
        </a:p>
      </dgm:t>
    </dgm:pt>
    <dgm:pt modelId="{001B1F3A-1BE5-4105-B28A-A6B3DE3A8F5F}" type="sibTrans" cxnId="{EF79A7C5-EAC8-410C-A620-FEDDD9677C0A}">
      <dgm:prSet/>
      <dgm:spPr/>
      <dgm:t>
        <a:bodyPr/>
        <a:lstStyle/>
        <a:p>
          <a:endParaRPr lang="en-US" sz="2800"/>
        </a:p>
      </dgm:t>
    </dgm:pt>
    <dgm:pt modelId="{93B1EBC0-7FDF-4ADB-87E5-95CF6CDE3807}">
      <dgm:prSet phldrT="[Text]" custT="1"/>
      <dgm:spPr/>
      <dgm:t>
        <a:bodyPr/>
        <a:lstStyle/>
        <a:p>
          <a:r>
            <a:rPr lang="en-US" sz="1200" b="0" dirty="0" smtClean="0"/>
            <a:t>Ethanol Facility</a:t>
          </a:r>
          <a:endParaRPr lang="en-US" sz="1200" b="0" dirty="0"/>
        </a:p>
      </dgm:t>
    </dgm:pt>
    <dgm:pt modelId="{B56D5868-6CFD-4149-BA23-F30F2278824F}" type="parTrans" cxnId="{6808D29A-1375-4650-8228-72BACD140069}">
      <dgm:prSet/>
      <dgm:spPr/>
      <dgm:t>
        <a:bodyPr/>
        <a:lstStyle/>
        <a:p>
          <a:endParaRPr lang="en-US" sz="2800"/>
        </a:p>
      </dgm:t>
    </dgm:pt>
    <dgm:pt modelId="{20ADF6C7-E5BE-4AF5-9956-7D9F61900A71}" type="sibTrans" cxnId="{6808D29A-1375-4650-8228-72BACD140069}">
      <dgm:prSet/>
      <dgm:spPr/>
      <dgm:t>
        <a:bodyPr/>
        <a:lstStyle/>
        <a:p>
          <a:endParaRPr lang="en-US" sz="2800"/>
        </a:p>
      </dgm:t>
    </dgm:pt>
    <dgm:pt modelId="{B8A8A896-A457-4C32-BBEF-F63EF98637E8}">
      <dgm:prSet phldrT="[Text]" custT="1"/>
      <dgm:spPr/>
      <dgm:t>
        <a:bodyPr/>
        <a:lstStyle/>
        <a:p>
          <a:r>
            <a:rPr lang="en-US" sz="1100" dirty="0" smtClean="0"/>
            <a:t>Ethanol Transport</a:t>
          </a:r>
          <a:endParaRPr lang="en-US" sz="1100" dirty="0"/>
        </a:p>
      </dgm:t>
    </dgm:pt>
    <dgm:pt modelId="{588269D0-3F14-45DF-8AAC-D0B707F0D900}" type="parTrans" cxnId="{75AA0052-71BE-467F-B638-B08662AC4407}">
      <dgm:prSet/>
      <dgm:spPr/>
      <dgm:t>
        <a:bodyPr/>
        <a:lstStyle/>
        <a:p>
          <a:endParaRPr lang="en-US" sz="2800"/>
        </a:p>
      </dgm:t>
    </dgm:pt>
    <dgm:pt modelId="{BE63734F-7887-4294-97E3-95FBFCDE5D10}" type="sibTrans" cxnId="{75AA0052-71BE-467F-B638-B08662AC4407}">
      <dgm:prSet/>
      <dgm:spPr/>
      <dgm:t>
        <a:bodyPr/>
        <a:lstStyle/>
        <a:p>
          <a:endParaRPr lang="en-US" sz="2800"/>
        </a:p>
      </dgm:t>
    </dgm:pt>
    <dgm:pt modelId="{35F1A768-C1E3-4809-8DB6-D035A7065D90}">
      <dgm:prSet phldrT="[Text]" custT="1"/>
      <dgm:spPr/>
      <dgm:t>
        <a:bodyPr/>
        <a:lstStyle/>
        <a:p>
          <a:r>
            <a:rPr lang="en-US" sz="1100" dirty="0" smtClean="0"/>
            <a:t>Ethanol Blending</a:t>
          </a:r>
          <a:endParaRPr lang="en-US" sz="1100" dirty="0"/>
        </a:p>
      </dgm:t>
    </dgm:pt>
    <dgm:pt modelId="{8AC498AD-5F6D-44AF-9247-698C6C2ECE2F}" type="parTrans" cxnId="{E3450223-2185-434A-89AD-EE5BB2C8A6D4}">
      <dgm:prSet/>
      <dgm:spPr/>
      <dgm:t>
        <a:bodyPr/>
        <a:lstStyle/>
        <a:p>
          <a:endParaRPr lang="en-US" sz="2800"/>
        </a:p>
      </dgm:t>
    </dgm:pt>
    <dgm:pt modelId="{9855C964-1012-493B-A987-156288F94D36}" type="sibTrans" cxnId="{E3450223-2185-434A-89AD-EE5BB2C8A6D4}">
      <dgm:prSet/>
      <dgm:spPr/>
      <dgm:t>
        <a:bodyPr/>
        <a:lstStyle/>
        <a:p>
          <a:endParaRPr lang="en-US" sz="2800"/>
        </a:p>
      </dgm:t>
    </dgm:pt>
    <dgm:pt modelId="{3409A7BE-ADD2-4520-83C8-5073B3CE08B7}">
      <dgm:prSet phldrT="[Text]" custT="1"/>
      <dgm:spPr/>
      <dgm:t>
        <a:bodyPr/>
        <a:lstStyle/>
        <a:p>
          <a:r>
            <a:rPr lang="en-US" sz="1100" dirty="0" smtClean="0"/>
            <a:t>Fuel Distribution</a:t>
          </a:r>
          <a:endParaRPr lang="en-US" sz="1100" dirty="0"/>
        </a:p>
      </dgm:t>
    </dgm:pt>
    <dgm:pt modelId="{77963B6F-4DEB-4FEA-894D-FFDB2FAC3BC2}" type="parTrans" cxnId="{6B5DAEE1-9095-415F-AAA3-9CA077481D92}">
      <dgm:prSet/>
      <dgm:spPr/>
      <dgm:t>
        <a:bodyPr/>
        <a:lstStyle/>
        <a:p>
          <a:endParaRPr lang="en-US" sz="2800"/>
        </a:p>
      </dgm:t>
    </dgm:pt>
    <dgm:pt modelId="{2397A196-791E-46CC-A820-ACC6D35C1E99}" type="sibTrans" cxnId="{6B5DAEE1-9095-415F-AAA3-9CA077481D92}">
      <dgm:prSet/>
      <dgm:spPr/>
      <dgm:t>
        <a:bodyPr/>
        <a:lstStyle/>
        <a:p>
          <a:endParaRPr lang="en-US" sz="2800"/>
        </a:p>
      </dgm:t>
    </dgm:pt>
    <dgm:pt modelId="{54D4FA73-7895-49F5-AADF-C206D164B0ED}">
      <dgm:prSet phldrT="[Text]" custT="1"/>
      <dgm:spPr/>
      <dgm:t>
        <a:bodyPr/>
        <a:lstStyle/>
        <a:p>
          <a:r>
            <a:rPr lang="en-US" sz="1100" dirty="0" smtClean="0"/>
            <a:t>Fuel End-use in Cars</a:t>
          </a:r>
          <a:endParaRPr lang="en-US" sz="1100" dirty="0"/>
        </a:p>
      </dgm:t>
    </dgm:pt>
    <dgm:pt modelId="{D934246B-F7EE-405C-8C81-E0B9D7B3A56C}" type="parTrans" cxnId="{D005CA80-AE17-4366-B5E1-468D7FD0D59B}">
      <dgm:prSet/>
      <dgm:spPr/>
      <dgm:t>
        <a:bodyPr/>
        <a:lstStyle/>
        <a:p>
          <a:endParaRPr lang="en-US" sz="2800"/>
        </a:p>
      </dgm:t>
    </dgm:pt>
    <dgm:pt modelId="{8A2B4ABC-A20F-40C1-9868-AB1EDDB7F99D}" type="sibTrans" cxnId="{D005CA80-AE17-4366-B5E1-468D7FD0D59B}">
      <dgm:prSet/>
      <dgm:spPr/>
      <dgm:t>
        <a:bodyPr/>
        <a:lstStyle/>
        <a:p>
          <a:endParaRPr lang="en-US" sz="28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E495D6BC-9FB4-4FC5-AC7B-E8F847C7AA5B}" type="pres">
      <dgm:prSet presAssocID="{54D4FA73-7895-49F5-AADF-C206D164B0ED}" presName="Accent8" presStyleCnt="0"/>
      <dgm:spPr/>
    </dgm:pt>
    <dgm:pt modelId="{AB670E13-D8CE-4E65-8B1B-AC8DAC5BC993}" type="pres">
      <dgm:prSet presAssocID="{54D4FA73-7895-49F5-AADF-C206D164B0ED}" presName="Accent" presStyleLbl="node1" presStyleIdx="0" presStyleCnt="8"/>
      <dgm:spPr/>
    </dgm:pt>
    <dgm:pt modelId="{E73602F7-6A2C-4658-AECE-DFD948084BEE}" type="pres">
      <dgm:prSet presAssocID="{54D4FA73-7895-49F5-AADF-C206D164B0ED}" presName="ParentBackground8" presStyleCnt="0"/>
      <dgm:spPr/>
    </dgm:pt>
    <dgm:pt modelId="{4EB89BB5-191F-42C0-9949-8062B3BECBEF}" type="pres">
      <dgm:prSet presAssocID="{54D4FA73-7895-49F5-AADF-C206D164B0ED}" presName="ParentBackground" presStyleLbl="fgAcc1" presStyleIdx="0" presStyleCnt="8"/>
      <dgm:spPr/>
      <dgm:t>
        <a:bodyPr/>
        <a:lstStyle/>
        <a:p>
          <a:endParaRPr lang="en-US"/>
        </a:p>
      </dgm:t>
    </dgm:pt>
    <dgm:pt modelId="{FCD851CE-EA4F-445D-B84A-44AF9CDFEE6E}" type="pres">
      <dgm:prSet presAssocID="{54D4FA73-7895-49F5-AADF-C206D164B0ED}" presName="Parent8" presStyleLbl="revTx" presStyleIdx="0" presStyleCnt="0">
        <dgm:presLayoutVars>
          <dgm:chMax val="1"/>
          <dgm:chPref val="1"/>
          <dgm:bulletEnabled val="1"/>
        </dgm:presLayoutVars>
      </dgm:prSet>
      <dgm:spPr/>
      <dgm:t>
        <a:bodyPr/>
        <a:lstStyle/>
        <a:p>
          <a:endParaRPr lang="en-US"/>
        </a:p>
      </dgm:t>
    </dgm:pt>
    <dgm:pt modelId="{9E244311-5780-4DBF-8F22-EFD787FADA00}" type="pres">
      <dgm:prSet presAssocID="{3409A7BE-ADD2-4520-83C8-5073B3CE08B7}" presName="Accent7" presStyleCnt="0"/>
      <dgm:spPr/>
    </dgm:pt>
    <dgm:pt modelId="{CB5F42B5-52B1-459D-B962-E0440112667C}" type="pres">
      <dgm:prSet presAssocID="{3409A7BE-ADD2-4520-83C8-5073B3CE08B7}" presName="Accent" presStyleLbl="node1" presStyleIdx="1" presStyleCnt="8"/>
      <dgm:spPr/>
    </dgm:pt>
    <dgm:pt modelId="{B1E24E4C-1481-4166-8E02-6663FA276E4A}" type="pres">
      <dgm:prSet presAssocID="{3409A7BE-ADD2-4520-83C8-5073B3CE08B7}" presName="ParentBackground7" presStyleCnt="0"/>
      <dgm:spPr/>
    </dgm:pt>
    <dgm:pt modelId="{2B7C14EF-1331-4B19-B8BF-154098595E44}" type="pres">
      <dgm:prSet presAssocID="{3409A7BE-ADD2-4520-83C8-5073B3CE08B7}" presName="ParentBackground" presStyleLbl="fgAcc1" presStyleIdx="1" presStyleCnt="8"/>
      <dgm:spPr/>
      <dgm:t>
        <a:bodyPr/>
        <a:lstStyle/>
        <a:p>
          <a:endParaRPr lang="en-US"/>
        </a:p>
      </dgm:t>
    </dgm:pt>
    <dgm:pt modelId="{EA3A792A-39CF-48E6-A6E8-609CD145C801}" type="pres">
      <dgm:prSet presAssocID="{3409A7BE-ADD2-4520-83C8-5073B3CE08B7}" presName="Parent7" presStyleLbl="revTx" presStyleIdx="0" presStyleCnt="0">
        <dgm:presLayoutVars>
          <dgm:chMax val="1"/>
          <dgm:chPref val="1"/>
          <dgm:bulletEnabled val="1"/>
        </dgm:presLayoutVars>
      </dgm:prSet>
      <dgm:spPr/>
      <dgm:t>
        <a:bodyPr/>
        <a:lstStyle/>
        <a:p>
          <a:endParaRPr lang="en-US"/>
        </a:p>
      </dgm:t>
    </dgm:pt>
    <dgm:pt modelId="{703AF59B-A0DC-4AD5-9950-5D8EFA056F9D}" type="pres">
      <dgm:prSet presAssocID="{35F1A768-C1E3-4809-8DB6-D035A7065D90}" presName="Accent6" presStyleCnt="0"/>
      <dgm:spPr/>
    </dgm:pt>
    <dgm:pt modelId="{A50E670C-2B06-4D6E-8FD5-2B64323D5367}" type="pres">
      <dgm:prSet presAssocID="{35F1A768-C1E3-4809-8DB6-D035A7065D90}" presName="Accent" presStyleLbl="node1" presStyleIdx="2" presStyleCnt="8"/>
      <dgm:spPr/>
    </dgm:pt>
    <dgm:pt modelId="{545ACE5B-4215-4B14-A8A1-192014C0B303}" type="pres">
      <dgm:prSet presAssocID="{35F1A768-C1E3-4809-8DB6-D035A7065D90}" presName="ParentBackground6" presStyleCnt="0"/>
      <dgm:spPr/>
    </dgm:pt>
    <dgm:pt modelId="{9A3CD3BB-0FBC-4B64-AA34-456CE4483673}" type="pres">
      <dgm:prSet presAssocID="{35F1A768-C1E3-4809-8DB6-D035A7065D90}" presName="ParentBackground" presStyleLbl="fgAcc1" presStyleIdx="2" presStyleCnt="8"/>
      <dgm:spPr/>
      <dgm:t>
        <a:bodyPr/>
        <a:lstStyle/>
        <a:p>
          <a:endParaRPr lang="en-US"/>
        </a:p>
      </dgm:t>
    </dgm:pt>
    <dgm:pt modelId="{CE39F0F6-2138-42F1-A4F0-99A06A3885EC}" type="pres">
      <dgm:prSet presAssocID="{35F1A768-C1E3-4809-8DB6-D035A7065D90}" presName="Parent6" presStyleLbl="revTx" presStyleIdx="0" presStyleCnt="0">
        <dgm:presLayoutVars>
          <dgm:chMax val="1"/>
          <dgm:chPref val="1"/>
          <dgm:bulletEnabled val="1"/>
        </dgm:presLayoutVars>
      </dgm:prSet>
      <dgm:spPr/>
      <dgm:t>
        <a:bodyPr/>
        <a:lstStyle/>
        <a:p>
          <a:endParaRPr lang="en-US"/>
        </a:p>
      </dgm:t>
    </dgm:pt>
    <dgm:pt modelId="{0B40FBFA-E990-4AD8-9FE6-04EFB3CD4C46}" type="pres">
      <dgm:prSet presAssocID="{B8A8A896-A457-4C32-BBEF-F63EF98637E8}" presName="Accent5" presStyleCnt="0"/>
      <dgm:spPr/>
    </dgm:pt>
    <dgm:pt modelId="{EA2298AD-372E-44B6-AB62-9DB2A38BB04A}" type="pres">
      <dgm:prSet presAssocID="{B8A8A896-A457-4C32-BBEF-F63EF98637E8}" presName="Accent" presStyleLbl="node1" presStyleIdx="3" presStyleCnt="8"/>
      <dgm:spPr/>
    </dgm:pt>
    <dgm:pt modelId="{9D0A6FB5-0E4A-42A8-8841-4D37FDC22998}" type="pres">
      <dgm:prSet presAssocID="{B8A8A896-A457-4C32-BBEF-F63EF98637E8}" presName="ParentBackground5" presStyleCnt="0"/>
      <dgm:spPr/>
    </dgm:pt>
    <dgm:pt modelId="{1C53B51F-A99E-4FF0-933E-047ED1A72AB2}" type="pres">
      <dgm:prSet presAssocID="{B8A8A896-A457-4C32-BBEF-F63EF98637E8}" presName="ParentBackground" presStyleLbl="fgAcc1" presStyleIdx="3" presStyleCnt="8"/>
      <dgm:spPr/>
      <dgm:t>
        <a:bodyPr/>
        <a:lstStyle/>
        <a:p>
          <a:endParaRPr lang="en-US"/>
        </a:p>
      </dgm:t>
    </dgm:pt>
    <dgm:pt modelId="{ADB40123-87BC-428E-9B0C-31DBFE61A961}" type="pres">
      <dgm:prSet presAssocID="{B8A8A896-A457-4C32-BBEF-F63EF98637E8}" presName="Parent5" presStyleLbl="revTx" presStyleIdx="0" presStyleCnt="0">
        <dgm:presLayoutVars>
          <dgm:chMax val="1"/>
          <dgm:chPref val="1"/>
          <dgm:bulletEnabled val="1"/>
        </dgm:presLayoutVars>
      </dgm:prSet>
      <dgm:spPr/>
      <dgm:t>
        <a:bodyPr/>
        <a:lstStyle/>
        <a:p>
          <a:endParaRPr lang="en-US"/>
        </a:p>
      </dgm:t>
    </dgm:pt>
    <dgm:pt modelId="{97868416-A03D-489F-AA5D-70F475B90DE4}" type="pres">
      <dgm:prSet presAssocID="{93B1EBC0-7FDF-4ADB-87E5-95CF6CDE3807}" presName="Accent4" presStyleCnt="0"/>
      <dgm:spPr/>
    </dgm:pt>
    <dgm:pt modelId="{F2216DDD-61FB-4E9D-8BEF-EFDE91EFD6CE}" type="pres">
      <dgm:prSet presAssocID="{93B1EBC0-7FDF-4ADB-87E5-95CF6CDE3807}" presName="Accent" presStyleLbl="node1" presStyleIdx="4" presStyleCnt="8"/>
      <dgm:spPr/>
    </dgm:pt>
    <dgm:pt modelId="{88D8ECCF-D4B4-4283-B392-C6DDDBDC3AA1}" type="pres">
      <dgm:prSet presAssocID="{93B1EBC0-7FDF-4ADB-87E5-95CF6CDE3807}" presName="ParentBackground4" presStyleCnt="0"/>
      <dgm:spPr/>
    </dgm:pt>
    <dgm:pt modelId="{C2FAD332-6200-43B9-9732-D980DFF034E1}" type="pres">
      <dgm:prSet presAssocID="{93B1EBC0-7FDF-4ADB-87E5-95CF6CDE3807}" presName="ParentBackground" presStyleLbl="fgAcc1" presStyleIdx="4" presStyleCnt="8"/>
      <dgm:spPr/>
      <dgm:t>
        <a:bodyPr/>
        <a:lstStyle/>
        <a:p>
          <a:endParaRPr lang="en-US"/>
        </a:p>
      </dgm:t>
    </dgm:pt>
    <dgm:pt modelId="{3114F0ED-361C-45C0-9AD8-061A9BB77B6B}" type="pres">
      <dgm:prSet presAssocID="{93B1EBC0-7FDF-4ADB-87E5-95CF6CDE3807}" presName="Parent4" presStyleLbl="revTx" presStyleIdx="0" presStyleCnt="0">
        <dgm:presLayoutVars>
          <dgm:chMax val="1"/>
          <dgm:chPref val="1"/>
          <dgm:bulletEnabled val="1"/>
        </dgm:presLayoutVars>
      </dgm:prSet>
      <dgm:spPr/>
      <dgm:t>
        <a:bodyPr/>
        <a:lstStyle/>
        <a:p>
          <a:endParaRPr lang="en-US"/>
        </a:p>
      </dgm:t>
    </dgm:pt>
    <dgm:pt modelId="{5DA085F1-2D6E-4859-982E-8A8462AFBCE0}" type="pres">
      <dgm:prSet presAssocID="{064B27A0-6914-4720-9991-BCF4BA1EEFAB}" presName="Accent3" presStyleCnt="0"/>
      <dgm:spPr/>
    </dgm:pt>
    <dgm:pt modelId="{236C7FE5-C0FC-47D0-A988-F8B4C67F27D5}" type="pres">
      <dgm:prSet presAssocID="{064B27A0-6914-4720-9991-BCF4BA1EEFAB}" presName="Accent" presStyleLbl="node1" presStyleIdx="5" presStyleCnt="8"/>
      <dgm:spPr/>
    </dgm:pt>
    <dgm:pt modelId="{206D8317-6BA3-46C8-A5A2-D25A580D15F3}" type="pres">
      <dgm:prSet presAssocID="{064B27A0-6914-4720-9991-BCF4BA1EEFAB}" presName="ParentBackground3" presStyleCnt="0"/>
      <dgm:spPr/>
    </dgm:pt>
    <dgm:pt modelId="{6F74329F-9469-4599-B9EB-E11DBADA7520}" type="pres">
      <dgm:prSet presAssocID="{064B27A0-6914-4720-9991-BCF4BA1EEFAB}" presName="ParentBackground" presStyleLbl="fgAcc1" presStyleIdx="5" presStyleCnt="8"/>
      <dgm:spPr/>
      <dgm:t>
        <a:bodyPr/>
        <a:lstStyle/>
        <a:p>
          <a:endParaRPr lang="en-US"/>
        </a:p>
      </dgm:t>
    </dgm:pt>
    <dgm:pt modelId="{823C0181-41DF-41EC-AF2A-AB49666F1EB7}" type="pres">
      <dgm:prSet presAssocID="{064B27A0-6914-4720-9991-BCF4BA1EEFAB}" presName="Parent3" presStyleLbl="revTx" presStyleIdx="0" presStyleCnt="0">
        <dgm:presLayoutVars>
          <dgm:chMax val="1"/>
          <dgm:chPref val="1"/>
          <dgm:bulletEnabled val="1"/>
        </dgm:presLayoutVars>
      </dgm:prSet>
      <dgm:spPr/>
      <dgm:t>
        <a:bodyPr/>
        <a:lstStyle/>
        <a:p>
          <a:endParaRPr lang="en-US"/>
        </a:p>
      </dgm:t>
    </dgm:pt>
    <dgm:pt modelId="{5B200826-A242-443D-94A7-AFAC4EEBCD7F}" type="pres">
      <dgm:prSet presAssocID="{DF26B4BE-42E0-43B0-B4AA-8671A4D42155}" presName="Accent2" presStyleCnt="0"/>
      <dgm:spPr/>
    </dgm:pt>
    <dgm:pt modelId="{712B33DD-E66C-4DF9-B27D-00C5E76C58A8}" type="pres">
      <dgm:prSet presAssocID="{DF26B4BE-42E0-43B0-B4AA-8671A4D42155}" presName="Accent" presStyleLbl="node1" presStyleIdx="6" presStyleCnt="8"/>
      <dgm:spPr/>
    </dgm:pt>
    <dgm:pt modelId="{E50B812D-8099-4EAA-8437-CE286A55B1AA}" type="pres">
      <dgm:prSet presAssocID="{DF26B4BE-42E0-43B0-B4AA-8671A4D42155}" presName="ParentBackground2" presStyleCnt="0"/>
      <dgm:spPr/>
    </dgm:pt>
    <dgm:pt modelId="{588E19EE-40A2-49DB-A556-06FFBFEE60FF}" type="pres">
      <dgm:prSet presAssocID="{DF26B4BE-42E0-43B0-B4AA-8671A4D42155}" presName="ParentBackground" presStyleLbl="fgAcc1" presStyleIdx="6" presStyleCnt="8"/>
      <dgm:spPr/>
      <dgm:t>
        <a:bodyPr/>
        <a:lstStyle/>
        <a:p>
          <a:endParaRPr lang="en-US"/>
        </a:p>
      </dgm:t>
    </dgm:pt>
    <dgm:pt modelId="{B58F4759-9351-47C1-A218-3A8778499ABE}" type="pres">
      <dgm:prSet presAssocID="{DF26B4BE-42E0-43B0-B4AA-8671A4D42155}"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7" presStyleCnt="8"/>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7" presStyleCnt="8"/>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D5EE657C-438F-47AC-B613-C43094FAA90F}" type="presOf" srcId="{54D4FA73-7895-49F5-AADF-C206D164B0ED}" destId="{4EB89BB5-191F-42C0-9949-8062B3BECBEF}" srcOrd="0" destOrd="0" presId="urn:microsoft.com/office/officeart/2011/layout/CircleProcess"/>
    <dgm:cxn modelId="{5C1A0BF3-E5F2-450A-984A-3A910828929E}" type="presOf" srcId="{3409A7BE-ADD2-4520-83C8-5073B3CE08B7}" destId="{2B7C14EF-1331-4B19-B8BF-154098595E44}" srcOrd="0" destOrd="0" presId="urn:microsoft.com/office/officeart/2011/layout/CircleProcess"/>
    <dgm:cxn modelId="{04D555A6-5382-4B87-9A8F-90FF908F6EE7}" type="presOf" srcId="{54D4FA73-7895-49F5-AADF-C206D164B0ED}" destId="{FCD851CE-EA4F-445D-B84A-44AF9CDFEE6E}" srcOrd="1" destOrd="0" presId="urn:microsoft.com/office/officeart/2011/layout/CircleProcess"/>
    <dgm:cxn modelId="{82A8F845-E308-4398-9727-E70EFC832B52}" type="presOf" srcId="{C1DB4AA4-3038-4378-87FB-F32BE988A1A3}" destId="{26C4E50E-B373-4432-B0D1-FC42B4530821}" srcOrd="1" destOrd="0" presId="urn:microsoft.com/office/officeart/2011/layout/CircleProcess"/>
    <dgm:cxn modelId="{D4AE0247-C390-4C7A-89D4-4FB5E2F8796C}" type="presOf" srcId="{B8A8A896-A457-4C32-BBEF-F63EF98637E8}" destId="{1C53B51F-A99E-4FF0-933E-047ED1A72AB2}" srcOrd="0" destOrd="0" presId="urn:microsoft.com/office/officeart/2011/layout/CircleProcess"/>
    <dgm:cxn modelId="{2AD2AC97-07E0-4DC6-8C61-313F0AE9AD10}" type="presOf" srcId="{C1DB4AA4-3038-4378-87FB-F32BE988A1A3}" destId="{26C35324-FBC8-4508-B24B-9DB4C1E5FABC}" srcOrd="0" destOrd="0" presId="urn:microsoft.com/office/officeart/2011/layout/CircleProcess"/>
    <dgm:cxn modelId="{036B7EAF-8A68-4984-A71C-9F7EBB4E7B95}" type="presOf" srcId="{35F1A768-C1E3-4809-8DB6-D035A7065D90}" destId="{9A3CD3BB-0FBC-4B64-AA34-456CE4483673}" srcOrd="0" destOrd="0" presId="urn:microsoft.com/office/officeart/2011/layout/CircleProcess"/>
    <dgm:cxn modelId="{D8BE0874-D634-43D9-A2A3-E715EC1B94BF}" srcId="{11E5303B-79FB-4C40-82BF-03253461481D}" destId="{DF26B4BE-42E0-43B0-B4AA-8671A4D42155}" srcOrd="1" destOrd="0" parTransId="{D9099245-A6FE-4342-BFC3-6EC99F4550C9}" sibTransId="{F5B4F567-5E84-40D7-945B-A70F1F055600}"/>
    <dgm:cxn modelId="{6DBCAA9F-EDAB-456D-BF40-E6421F149C2D}" type="presOf" srcId="{064B27A0-6914-4720-9991-BCF4BA1EEFAB}" destId="{823C0181-41DF-41EC-AF2A-AB49666F1EB7}" srcOrd="1" destOrd="0" presId="urn:microsoft.com/office/officeart/2011/layout/CircleProcess"/>
    <dgm:cxn modelId="{D005CA80-AE17-4366-B5E1-468D7FD0D59B}" srcId="{11E5303B-79FB-4C40-82BF-03253461481D}" destId="{54D4FA73-7895-49F5-AADF-C206D164B0ED}" srcOrd="7" destOrd="0" parTransId="{D934246B-F7EE-405C-8C81-E0B9D7B3A56C}" sibTransId="{8A2B4ABC-A20F-40C1-9868-AB1EDDB7F99D}"/>
    <dgm:cxn modelId="{EF79A7C5-EAC8-410C-A620-FEDDD9677C0A}" srcId="{11E5303B-79FB-4C40-82BF-03253461481D}" destId="{064B27A0-6914-4720-9991-BCF4BA1EEFAB}" srcOrd="2" destOrd="0" parTransId="{B0F96C0D-1893-42BC-8FD2-6DBA6573D04E}" sibTransId="{001B1F3A-1BE5-4105-B28A-A6B3DE3A8F5F}"/>
    <dgm:cxn modelId="{75AA0052-71BE-467F-B638-B08662AC4407}" srcId="{11E5303B-79FB-4C40-82BF-03253461481D}" destId="{B8A8A896-A457-4C32-BBEF-F63EF98637E8}" srcOrd="4" destOrd="0" parTransId="{588269D0-3F14-45DF-8AAC-D0B707F0D900}" sibTransId="{BE63734F-7887-4294-97E3-95FBFCDE5D10}"/>
    <dgm:cxn modelId="{6808D29A-1375-4650-8228-72BACD140069}" srcId="{11E5303B-79FB-4C40-82BF-03253461481D}" destId="{93B1EBC0-7FDF-4ADB-87E5-95CF6CDE3807}" srcOrd="3" destOrd="0" parTransId="{B56D5868-6CFD-4149-BA23-F30F2278824F}" sibTransId="{20ADF6C7-E5BE-4AF5-9956-7D9F61900A71}"/>
    <dgm:cxn modelId="{1535E5F6-B632-4912-A58D-1DEEF06AB9A6}" type="presOf" srcId="{11E5303B-79FB-4C40-82BF-03253461481D}" destId="{F6CB8150-56C5-46EE-A48E-7A823785D4F3}" srcOrd="0" destOrd="0" presId="urn:microsoft.com/office/officeart/2011/layout/CircleProcess"/>
    <dgm:cxn modelId="{6B5DAEE1-9095-415F-AAA3-9CA077481D92}" srcId="{11E5303B-79FB-4C40-82BF-03253461481D}" destId="{3409A7BE-ADD2-4520-83C8-5073B3CE08B7}" srcOrd="6" destOrd="0" parTransId="{77963B6F-4DEB-4FEA-894D-FFDB2FAC3BC2}" sibTransId="{2397A196-791E-46CC-A820-ACC6D35C1E99}"/>
    <dgm:cxn modelId="{FAE8CD40-F186-4A07-84FE-E0EBD0D90414}" srcId="{11E5303B-79FB-4C40-82BF-03253461481D}" destId="{C1DB4AA4-3038-4378-87FB-F32BE988A1A3}" srcOrd="0" destOrd="0" parTransId="{DD77CFF4-F6FB-4772-BF42-7ADF42061921}" sibTransId="{0325E532-E92E-4623-8294-C43D8EBBA461}"/>
    <dgm:cxn modelId="{E0C0FADD-CE1E-4F3B-9C14-5D5CB91BED85}" type="presOf" srcId="{DF26B4BE-42E0-43B0-B4AA-8671A4D42155}" destId="{B58F4759-9351-47C1-A218-3A8778499ABE}" srcOrd="1" destOrd="0" presId="urn:microsoft.com/office/officeart/2011/layout/CircleProcess"/>
    <dgm:cxn modelId="{0EABD795-C2D3-4CF0-BADB-89278D3926E7}" type="presOf" srcId="{DF26B4BE-42E0-43B0-B4AA-8671A4D42155}" destId="{588E19EE-40A2-49DB-A556-06FFBFEE60FF}" srcOrd="0" destOrd="0" presId="urn:microsoft.com/office/officeart/2011/layout/CircleProcess"/>
    <dgm:cxn modelId="{29081E1C-91AA-47BF-9423-5072099A7601}" type="presOf" srcId="{93B1EBC0-7FDF-4ADB-87E5-95CF6CDE3807}" destId="{3114F0ED-361C-45C0-9AD8-061A9BB77B6B}" srcOrd="1" destOrd="0" presId="urn:microsoft.com/office/officeart/2011/layout/CircleProcess"/>
    <dgm:cxn modelId="{C7FFBD5E-430A-4407-93CB-2BB6B3A258CB}" type="presOf" srcId="{35F1A768-C1E3-4809-8DB6-D035A7065D90}" destId="{CE39F0F6-2138-42F1-A4F0-99A06A3885EC}" srcOrd="1" destOrd="0" presId="urn:microsoft.com/office/officeart/2011/layout/CircleProcess"/>
    <dgm:cxn modelId="{71CB87BC-A991-4872-B399-8D4845905FA3}" type="presOf" srcId="{064B27A0-6914-4720-9991-BCF4BA1EEFAB}" destId="{6F74329F-9469-4599-B9EB-E11DBADA7520}" srcOrd="0" destOrd="0" presId="urn:microsoft.com/office/officeart/2011/layout/CircleProcess"/>
    <dgm:cxn modelId="{CD27B03C-6349-43A8-8F80-7B8E6B677516}" type="presOf" srcId="{B8A8A896-A457-4C32-BBEF-F63EF98637E8}" destId="{ADB40123-87BC-428E-9B0C-31DBFE61A961}" srcOrd="1" destOrd="0" presId="urn:microsoft.com/office/officeart/2011/layout/CircleProcess"/>
    <dgm:cxn modelId="{4B28FED2-FFA1-40D7-84EF-60C300EFA50C}" type="presOf" srcId="{3409A7BE-ADD2-4520-83C8-5073B3CE08B7}" destId="{EA3A792A-39CF-48E6-A6E8-609CD145C801}" srcOrd="1" destOrd="0" presId="urn:microsoft.com/office/officeart/2011/layout/CircleProcess"/>
    <dgm:cxn modelId="{1E4B64CF-3A0D-4C7C-952C-AF42580D9815}" type="presOf" srcId="{93B1EBC0-7FDF-4ADB-87E5-95CF6CDE3807}" destId="{C2FAD332-6200-43B9-9732-D980DFF034E1}" srcOrd="0" destOrd="0" presId="urn:microsoft.com/office/officeart/2011/layout/CircleProcess"/>
    <dgm:cxn modelId="{E3450223-2185-434A-89AD-EE5BB2C8A6D4}" srcId="{11E5303B-79FB-4C40-82BF-03253461481D}" destId="{35F1A768-C1E3-4809-8DB6-D035A7065D90}" srcOrd="5" destOrd="0" parTransId="{8AC498AD-5F6D-44AF-9247-698C6C2ECE2F}" sibTransId="{9855C964-1012-493B-A987-156288F94D36}"/>
    <dgm:cxn modelId="{B27B9354-97F0-41F1-9D77-708FBA09484A}" type="presParOf" srcId="{F6CB8150-56C5-46EE-A48E-7A823785D4F3}" destId="{E495D6BC-9FB4-4FC5-AC7B-E8F847C7AA5B}" srcOrd="0" destOrd="0" presId="urn:microsoft.com/office/officeart/2011/layout/CircleProcess"/>
    <dgm:cxn modelId="{00B8CA63-8B17-4F1E-8742-C9767278A4FD}" type="presParOf" srcId="{E495D6BC-9FB4-4FC5-AC7B-E8F847C7AA5B}" destId="{AB670E13-D8CE-4E65-8B1B-AC8DAC5BC993}" srcOrd="0" destOrd="0" presId="urn:microsoft.com/office/officeart/2011/layout/CircleProcess"/>
    <dgm:cxn modelId="{D143C7E9-6AE3-4AE4-827F-68FC587DAF50}" type="presParOf" srcId="{F6CB8150-56C5-46EE-A48E-7A823785D4F3}" destId="{E73602F7-6A2C-4658-AECE-DFD948084BEE}" srcOrd="1" destOrd="0" presId="urn:microsoft.com/office/officeart/2011/layout/CircleProcess"/>
    <dgm:cxn modelId="{30446E03-F738-49E6-A393-D1F684D516B0}" type="presParOf" srcId="{E73602F7-6A2C-4658-AECE-DFD948084BEE}" destId="{4EB89BB5-191F-42C0-9949-8062B3BECBEF}" srcOrd="0" destOrd="0" presId="urn:microsoft.com/office/officeart/2011/layout/CircleProcess"/>
    <dgm:cxn modelId="{0459F22B-F020-44DA-BC20-7F3DED2F485F}" type="presParOf" srcId="{F6CB8150-56C5-46EE-A48E-7A823785D4F3}" destId="{FCD851CE-EA4F-445D-B84A-44AF9CDFEE6E}" srcOrd="2" destOrd="0" presId="urn:microsoft.com/office/officeart/2011/layout/CircleProcess"/>
    <dgm:cxn modelId="{C1FC916A-A4C7-40F0-A87D-8EEC571EDBC2}" type="presParOf" srcId="{F6CB8150-56C5-46EE-A48E-7A823785D4F3}" destId="{9E244311-5780-4DBF-8F22-EFD787FADA00}" srcOrd="3" destOrd="0" presId="urn:microsoft.com/office/officeart/2011/layout/CircleProcess"/>
    <dgm:cxn modelId="{685ACD2C-A496-42DC-BA1D-E03274CBBB9F}" type="presParOf" srcId="{9E244311-5780-4DBF-8F22-EFD787FADA00}" destId="{CB5F42B5-52B1-459D-B962-E0440112667C}" srcOrd="0" destOrd="0" presId="urn:microsoft.com/office/officeart/2011/layout/CircleProcess"/>
    <dgm:cxn modelId="{18FC4597-E496-4BC9-82C9-13FB10A03D84}" type="presParOf" srcId="{F6CB8150-56C5-46EE-A48E-7A823785D4F3}" destId="{B1E24E4C-1481-4166-8E02-6663FA276E4A}" srcOrd="4" destOrd="0" presId="urn:microsoft.com/office/officeart/2011/layout/CircleProcess"/>
    <dgm:cxn modelId="{3EEA2438-1A19-42FE-8F8E-2F7494975D82}" type="presParOf" srcId="{B1E24E4C-1481-4166-8E02-6663FA276E4A}" destId="{2B7C14EF-1331-4B19-B8BF-154098595E44}" srcOrd="0" destOrd="0" presId="urn:microsoft.com/office/officeart/2011/layout/CircleProcess"/>
    <dgm:cxn modelId="{BD64792D-F805-4F18-A2D6-32010A490303}" type="presParOf" srcId="{F6CB8150-56C5-46EE-A48E-7A823785D4F3}" destId="{EA3A792A-39CF-48E6-A6E8-609CD145C801}" srcOrd="5" destOrd="0" presId="urn:microsoft.com/office/officeart/2011/layout/CircleProcess"/>
    <dgm:cxn modelId="{8AC5C01D-257F-489B-BF53-642C8525AFFD}" type="presParOf" srcId="{F6CB8150-56C5-46EE-A48E-7A823785D4F3}" destId="{703AF59B-A0DC-4AD5-9950-5D8EFA056F9D}" srcOrd="6" destOrd="0" presId="urn:microsoft.com/office/officeart/2011/layout/CircleProcess"/>
    <dgm:cxn modelId="{EAE9494F-BA5D-423A-A9C4-4CFA2029B233}" type="presParOf" srcId="{703AF59B-A0DC-4AD5-9950-5D8EFA056F9D}" destId="{A50E670C-2B06-4D6E-8FD5-2B64323D5367}" srcOrd="0" destOrd="0" presId="urn:microsoft.com/office/officeart/2011/layout/CircleProcess"/>
    <dgm:cxn modelId="{E17B3B20-1887-4710-9F18-2D2A9097A7BE}" type="presParOf" srcId="{F6CB8150-56C5-46EE-A48E-7A823785D4F3}" destId="{545ACE5B-4215-4B14-A8A1-192014C0B303}" srcOrd="7" destOrd="0" presId="urn:microsoft.com/office/officeart/2011/layout/CircleProcess"/>
    <dgm:cxn modelId="{F24B48D3-DA87-43C5-86CD-C6969ED06DE8}" type="presParOf" srcId="{545ACE5B-4215-4B14-A8A1-192014C0B303}" destId="{9A3CD3BB-0FBC-4B64-AA34-456CE4483673}" srcOrd="0" destOrd="0" presId="urn:microsoft.com/office/officeart/2011/layout/CircleProcess"/>
    <dgm:cxn modelId="{C89FCE8D-FB7C-44AA-9CD6-9F272DD75DF2}" type="presParOf" srcId="{F6CB8150-56C5-46EE-A48E-7A823785D4F3}" destId="{CE39F0F6-2138-42F1-A4F0-99A06A3885EC}" srcOrd="8" destOrd="0" presId="urn:microsoft.com/office/officeart/2011/layout/CircleProcess"/>
    <dgm:cxn modelId="{ED28A2D7-BF65-4073-BAAB-7FA2AED573EE}" type="presParOf" srcId="{F6CB8150-56C5-46EE-A48E-7A823785D4F3}" destId="{0B40FBFA-E990-4AD8-9FE6-04EFB3CD4C46}" srcOrd="9" destOrd="0" presId="urn:microsoft.com/office/officeart/2011/layout/CircleProcess"/>
    <dgm:cxn modelId="{BA49F7BB-0761-4939-A0BF-E44019C013AF}" type="presParOf" srcId="{0B40FBFA-E990-4AD8-9FE6-04EFB3CD4C46}" destId="{EA2298AD-372E-44B6-AB62-9DB2A38BB04A}" srcOrd="0" destOrd="0" presId="urn:microsoft.com/office/officeart/2011/layout/CircleProcess"/>
    <dgm:cxn modelId="{DC63DEF2-9471-4CC9-B327-E845DFA7A84E}" type="presParOf" srcId="{F6CB8150-56C5-46EE-A48E-7A823785D4F3}" destId="{9D0A6FB5-0E4A-42A8-8841-4D37FDC22998}" srcOrd="10" destOrd="0" presId="urn:microsoft.com/office/officeart/2011/layout/CircleProcess"/>
    <dgm:cxn modelId="{8A2F8542-972B-4F19-A248-0F5952D9BB26}" type="presParOf" srcId="{9D0A6FB5-0E4A-42A8-8841-4D37FDC22998}" destId="{1C53B51F-A99E-4FF0-933E-047ED1A72AB2}" srcOrd="0" destOrd="0" presId="urn:microsoft.com/office/officeart/2011/layout/CircleProcess"/>
    <dgm:cxn modelId="{43C9B131-5AC5-439D-BFB6-B19DA49BAF94}" type="presParOf" srcId="{F6CB8150-56C5-46EE-A48E-7A823785D4F3}" destId="{ADB40123-87BC-428E-9B0C-31DBFE61A961}" srcOrd="11" destOrd="0" presId="urn:microsoft.com/office/officeart/2011/layout/CircleProcess"/>
    <dgm:cxn modelId="{6E52E861-BDA4-4463-83C4-4E8F270F5E3B}" type="presParOf" srcId="{F6CB8150-56C5-46EE-A48E-7A823785D4F3}" destId="{97868416-A03D-489F-AA5D-70F475B90DE4}" srcOrd="12" destOrd="0" presId="urn:microsoft.com/office/officeart/2011/layout/CircleProcess"/>
    <dgm:cxn modelId="{A30548CE-660F-4F06-B1B6-F31F9ED8985B}" type="presParOf" srcId="{97868416-A03D-489F-AA5D-70F475B90DE4}" destId="{F2216DDD-61FB-4E9D-8BEF-EFDE91EFD6CE}" srcOrd="0" destOrd="0" presId="urn:microsoft.com/office/officeart/2011/layout/CircleProcess"/>
    <dgm:cxn modelId="{5E93E04E-D733-4BBF-B13E-D222B1539C34}" type="presParOf" srcId="{F6CB8150-56C5-46EE-A48E-7A823785D4F3}" destId="{88D8ECCF-D4B4-4283-B392-C6DDDBDC3AA1}" srcOrd="13" destOrd="0" presId="urn:microsoft.com/office/officeart/2011/layout/CircleProcess"/>
    <dgm:cxn modelId="{B565BFD6-0644-4777-9025-ADE3CE9A5859}" type="presParOf" srcId="{88D8ECCF-D4B4-4283-B392-C6DDDBDC3AA1}" destId="{C2FAD332-6200-43B9-9732-D980DFF034E1}" srcOrd="0" destOrd="0" presId="urn:microsoft.com/office/officeart/2011/layout/CircleProcess"/>
    <dgm:cxn modelId="{67C5FE85-7540-4410-8D5A-15D4D06D227A}" type="presParOf" srcId="{F6CB8150-56C5-46EE-A48E-7A823785D4F3}" destId="{3114F0ED-361C-45C0-9AD8-061A9BB77B6B}" srcOrd="14" destOrd="0" presId="urn:microsoft.com/office/officeart/2011/layout/CircleProcess"/>
    <dgm:cxn modelId="{071118AA-920C-4AFE-9A01-561729E1039F}" type="presParOf" srcId="{F6CB8150-56C5-46EE-A48E-7A823785D4F3}" destId="{5DA085F1-2D6E-4859-982E-8A8462AFBCE0}" srcOrd="15" destOrd="0" presId="urn:microsoft.com/office/officeart/2011/layout/CircleProcess"/>
    <dgm:cxn modelId="{91EA2909-8BC7-4EBE-9BE0-C6D05D4FE235}" type="presParOf" srcId="{5DA085F1-2D6E-4859-982E-8A8462AFBCE0}" destId="{236C7FE5-C0FC-47D0-A988-F8B4C67F27D5}" srcOrd="0" destOrd="0" presId="urn:microsoft.com/office/officeart/2011/layout/CircleProcess"/>
    <dgm:cxn modelId="{2F86836C-0AEE-48B8-8B39-5C0ACBE26BCF}" type="presParOf" srcId="{F6CB8150-56C5-46EE-A48E-7A823785D4F3}" destId="{206D8317-6BA3-46C8-A5A2-D25A580D15F3}" srcOrd="16" destOrd="0" presId="urn:microsoft.com/office/officeart/2011/layout/CircleProcess"/>
    <dgm:cxn modelId="{A1C0FDBB-AB06-4103-8038-69366DA9CBF0}" type="presParOf" srcId="{206D8317-6BA3-46C8-A5A2-D25A580D15F3}" destId="{6F74329F-9469-4599-B9EB-E11DBADA7520}" srcOrd="0" destOrd="0" presId="urn:microsoft.com/office/officeart/2011/layout/CircleProcess"/>
    <dgm:cxn modelId="{BD6A022B-BC9C-4CC0-9190-84D6B061D452}" type="presParOf" srcId="{F6CB8150-56C5-46EE-A48E-7A823785D4F3}" destId="{823C0181-41DF-41EC-AF2A-AB49666F1EB7}" srcOrd="17" destOrd="0" presId="urn:microsoft.com/office/officeart/2011/layout/CircleProcess"/>
    <dgm:cxn modelId="{4DFDDE07-350D-4931-9429-6ACE95AB040A}" type="presParOf" srcId="{F6CB8150-56C5-46EE-A48E-7A823785D4F3}" destId="{5B200826-A242-443D-94A7-AFAC4EEBCD7F}" srcOrd="18" destOrd="0" presId="urn:microsoft.com/office/officeart/2011/layout/CircleProcess"/>
    <dgm:cxn modelId="{2765045D-9581-4B6F-A9DE-BD144BB22A91}" type="presParOf" srcId="{5B200826-A242-443D-94A7-AFAC4EEBCD7F}" destId="{712B33DD-E66C-4DF9-B27D-00C5E76C58A8}" srcOrd="0" destOrd="0" presId="urn:microsoft.com/office/officeart/2011/layout/CircleProcess"/>
    <dgm:cxn modelId="{B980F572-2E53-4347-9EA7-46DC386DC9F2}" type="presParOf" srcId="{F6CB8150-56C5-46EE-A48E-7A823785D4F3}" destId="{E50B812D-8099-4EAA-8437-CE286A55B1AA}" srcOrd="19" destOrd="0" presId="urn:microsoft.com/office/officeart/2011/layout/CircleProcess"/>
    <dgm:cxn modelId="{46A30931-5D16-426C-8FA2-58A29B40EAC1}" type="presParOf" srcId="{E50B812D-8099-4EAA-8437-CE286A55B1AA}" destId="{588E19EE-40A2-49DB-A556-06FFBFEE60FF}" srcOrd="0" destOrd="0" presId="urn:microsoft.com/office/officeart/2011/layout/CircleProcess"/>
    <dgm:cxn modelId="{3D0C18D1-04A4-4FE8-9570-5DB1DEA04EB3}" type="presParOf" srcId="{F6CB8150-56C5-46EE-A48E-7A823785D4F3}" destId="{B58F4759-9351-47C1-A218-3A8778499ABE}" srcOrd="20" destOrd="0" presId="urn:microsoft.com/office/officeart/2011/layout/CircleProcess"/>
    <dgm:cxn modelId="{BCD1865D-8725-4AAF-8CE1-E25A197A1269}" type="presParOf" srcId="{F6CB8150-56C5-46EE-A48E-7A823785D4F3}" destId="{24D827FB-B690-48C4-A0E6-C7633882AF11}" srcOrd="21" destOrd="0" presId="urn:microsoft.com/office/officeart/2011/layout/CircleProcess"/>
    <dgm:cxn modelId="{88297116-F2C4-4891-AC41-BFC9E00710A2}" type="presParOf" srcId="{24D827FB-B690-48C4-A0E6-C7633882AF11}" destId="{A5E48008-3E4D-4291-AC65-AD5E642CB790}" srcOrd="0" destOrd="0" presId="urn:microsoft.com/office/officeart/2011/layout/CircleProcess"/>
    <dgm:cxn modelId="{6DE6BCAF-127B-434B-9E6E-45D2F5E8DCED}" type="presParOf" srcId="{F6CB8150-56C5-46EE-A48E-7A823785D4F3}" destId="{3BE7F5A9-C640-4353-90F2-15C515524418}" srcOrd="22" destOrd="0" presId="urn:microsoft.com/office/officeart/2011/layout/CircleProcess"/>
    <dgm:cxn modelId="{69E40816-D826-46DE-890C-809363D62C67}" type="presParOf" srcId="{3BE7F5A9-C640-4353-90F2-15C515524418}" destId="{26C35324-FBC8-4508-B24B-9DB4C1E5FABC}" srcOrd="0" destOrd="0" presId="urn:microsoft.com/office/officeart/2011/layout/CircleProcess"/>
    <dgm:cxn modelId="{B857C8F4-2249-469F-A9A8-C8B7C9977BFA}" type="presParOf" srcId="{F6CB8150-56C5-46EE-A48E-7A823785D4F3}" destId="{26C4E50E-B373-4432-B0D1-FC42B4530821}" srcOrd="23" destOrd="0" presId="urn:microsoft.com/office/officeart/2011/layout/CircleProcess"/>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1E5303B-79FB-4C40-82BF-03253461481D}" type="doc">
      <dgm:prSet loTypeId="urn:microsoft.com/office/officeart/2011/layout/CircleProcess" loCatId="process" qsTypeId="urn:microsoft.com/office/officeart/2005/8/quickstyle/simple1" qsCatId="simple" csTypeId="urn:microsoft.com/office/officeart/2005/8/colors/accent0_3" csCatId="mainScheme" phldr="1"/>
      <dgm:spPr/>
    </dgm:pt>
    <dgm:pt modelId="{C1DB4AA4-3038-4378-87FB-F32BE988A1A3}">
      <dgm:prSet phldrT="[Text]" custT="1"/>
      <dgm:spPr/>
      <dgm:t>
        <a:bodyPr/>
        <a:lstStyle/>
        <a:p>
          <a:r>
            <a:rPr lang="en-US" sz="1400" dirty="0" smtClean="0"/>
            <a:t>Material Acquisition</a:t>
          </a:r>
          <a:endParaRPr lang="en-US" sz="1400" dirty="0"/>
        </a:p>
      </dgm:t>
    </dgm:pt>
    <dgm:pt modelId="{DD77CFF4-F6FB-4772-BF42-7ADF42061921}" type="parTrans" cxnId="{FAE8CD40-F186-4A07-84FE-E0EBD0D90414}">
      <dgm:prSet/>
      <dgm:spPr/>
      <dgm:t>
        <a:bodyPr/>
        <a:lstStyle/>
        <a:p>
          <a:endParaRPr lang="en-US" sz="1400"/>
        </a:p>
      </dgm:t>
    </dgm:pt>
    <dgm:pt modelId="{0325E532-E92E-4623-8294-C43D8EBBA461}" type="sibTrans" cxnId="{FAE8CD40-F186-4A07-84FE-E0EBD0D90414}">
      <dgm:prSet/>
      <dgm:spPr/>
      <dgm:t>
        <a:bodyPr/>
        <a:lstStyle/>
        <a:p>
          <a:endParaRPr lang="en-US" sz="1400"/>
        </a:p>
      </dgm:t>
    </dgm:pt>
    <dgm:pt modelId="{ED35FD62-BBBC-4B7C-9739-F5BA9A72226C}">
      <dgm:prSet phldrT="[Text]" custT="1"/>
      <dgm:spPr/>
      <dgm:t>
        <a:bodyPr/>
        <a:lstStyle/>
        <a:p>
          <a:r>
            <a:rPr lang="en-US" sz="1400" dirty="0" smtClean="0"/>
            <a:t>Material Processing</a:t>
          </a:r>
          <a:endParaRPr lang="en-US" sz="1400" dirty="0"/>
        </a:p>
      </dgm:t>
    </dgm:pt>
    <dgm:pt modelId="{2941DDFD-6AB7-404F-B946-C8E91053648D}" type="parTrans" cxnId="{DA9A6725-515F-4D74-852B-0C76FA3305DE}">
      <dgm:prSet/>
      <dgm:spPr/>
      <dgm:t>
        <a:bodyPr/>
        <a:lstStyle/>
        <a:p>
          <a:endParaRPr lang="en-US" sz="1400"/>
        </a:p>
      </dgm:t>
    </dgm:pt>
    <dgm:pt modelId="{5F1183F8-9AC7-4F26-A4E7-10053C5D45DB}" type="sibTrans" cxnId="{DA9A6725-515F-4D74-852B-0C76FA3305DE}">
      <dgm:prSet/>
      <dgm:spPr/>
      <dgm:t>
        <a:bodyPr/>
        <a:lstStyle/>
        <a:p>
          <a:endParaRPr lang="en-US" sz="1400"/>
        </a:p>
      </dgm:t>
    </dgm:pt>
    <dgm:pt modelId="{E04EED7C-BA2F-4D21-A91C-E6A6BD4C1A79}">
      <dgm:prSet phldrT="[Text]" custT="1"/>
      <dgm:spPr/>
      <dgm:t>
        <a:bodyPr/>
        <a:lstStyle/>
        <a:p>
          <a:r>
            <a:rPr lang="en-US" sz="1300" dirty="0" smtClean="0"/>
            <a:t>Manufacture</a:t>
          </a:r>
          <a:r>
            <a:rPr lang="en-US" sz="1400" dirty="0" smtClean="0"/>
            <a:t> and Assembly</a:t>
          </a:r>
          <a:endParaRPr lang="en-US" sz="1400" dirty="0"/>
        </a:p>
      </dgm:t>
    </dgm:pt>
    <dgm:pt modelId="{526BA8A8-453F-400D-896F-066D383862C5}" type="parTrans" cxnId="{93E199DD-E6A8-45BC-8D2B-8C31D772CABA}">
      <dgm:prSet/>
      <dgm:spPr/>
      <dgm:t>
        <a:bodyPr/>
        <a:lstStyle/>
        <a:p>
          <a:endParaRPr lang="en-US" sz="1400"/>
        </a:p>
      </dgm:t>
    </dgm:pt>
    <dgm:pt modelId="{E76B5212-0F19-4D65-B39A-8E97DB846619}" type="sibTrans" cxnId="{93E199DD-E6A8-45BC-8D2B-8C31D772CABA}">
      <dgm:prSet/>
      <dgm:spPr/>
      <dgm:t>
        <a:bodyPr/>
        <a:lstStyle/>
        <a:p>
          <a:endParaRPr lang="en-US" sz="1400"/>
        </a:p>
      </dgm:t>
    </dgm:pt>
    <dgm:pt modelId="{1C5841B9-6F3D-442E-B5A6-413492757BE7}">
      <dgm:prSet phldrT="[Text]" custT="1"/>
      <dgm:spPr/>
      <dgm:t>
        <a:bodyPr/>
        <a:lstStyle/>
        <a:p>
          <a:r>
            <a:rPr lang="en-US" sz="1400" dirty="0" smtClean="0"/>
            <a:t>Use and Service</a:t>
          </a:r>
          <a:endParaRPr lang="en-US" sz="1400" dirty="0"/>
        </a:p>
      </dgm:t>
    </dgm:pt>
    <dgm:pt modelId="{BD309A49-3AF7-4970-AA72-BA488BD82B2C}" type="parTrans" cxnId="{F9DEDC55-41E4-413B-BCF5-010DD9C61DE2}">
      <dgm:prSet/>
      <dgm:spPr/>
      <dgm:t>
        <a:bodyPr/>
        <a:lstStyle/>
        <a:p>
          <a:endParaRPr lang="en-US" sz="1400"/>
        </a:p>
      </dgm:t>
    </dgm:pt>
    <dgm:pt modelId="{46378BE2-A550-4F4E-AEA1-6386EF161D23}" type="sibTrans" cxnId="{F9DEDC55-41E4-413B-BCF5-010DD9C61DE2}">
      <dgm:prSet/>
      <dgm:spPr/>
      <dgm:t>
        <a:bodyPr/>
        <a:lstStyle/>
        <a:p>
          <a:endParaRPr lang="en-US" sz="1400"/>
        </a:p>
      </dgm:t>
    </dgm:pt>
    <dgm:pt modelId="{2CA6477F-861E-4138-9B29-038C9093EB05}">
      <dgm:prSet phldrT="[Text]" custT="1"/>
      <dgm:spPr/>
      <dgm:t>
        <a:bodyPr/>
        <a:lstStyle/>
        <a:p>
          <a:r>
            <a:rPr lang="en-US" sz="1400" dirty="0" smtClean="0"/>
            <a:t>Retirement and Recovery</a:t>
          </a:r>
          <a:endParaRPr lang="en-US" sz="1400" dirty="0"/>
        </a:p>
      </dgm:t>
    </dgm:pt>
    <dgm:pt modelId="{44792134-7E10-4027-868A-7AB0586EC0B5}" type="parTrans" cxnId="{CC0A614D-D172-42A6-B2BF-9BB2BF86D004}">
      <dgm:prSet/>
      <dgm:spPr/>
      <dgm:t>
        <a:bodyPr/>
        <a:lstStyle/>
        <a:p>
          <a:endParaRPr lang="en-US" sz="1400"/>
        </a:p>
      </dgm:t>
    </dgm:pt>
    <dgm:pt modelId="{C3DB553B-C04A-4E08-9DA7-920A3BBF9187}" type="sibTrans" cxnId="{CC0A614D-D172-42A6-B2BF-9BB2BF86D004}">
      <dgm:prSet/>
      <dgm:spPr/>
      <dgm:t>
        <a:bodyPr/>
        <a:lstStyle/>
        <a:p>
          <a:endParaRPr lang="en-US" sz="1400"/>
        </a:p>
      </dgm:t>
    </dgm:pt>
    <dgm:pt modelId="{1A808254-B1B0-492C-BF38-4416A0D7A15F}">
      <dgm:prSet phldrT="[Text]" custT="1"/>
      <dgm:spPr/>
      <dgm:t>
        <a:bodyPr/>
        <a:lstStyle/>
        <a:p>
          <a:r>
            <a:rPr lang="en-US" sz="1400" dirty="0" smtClean="0"/>
            <a:t>Treatment or Disposal</a:t>
          </a:r>
          <a:endParaRPr lang="en-US" sz="1400" dirty="0"/>
        </a:p>
      </dgm:t>
    </dgm:pt>
    <dgm:pt modelId="{1E81310D-F642-4321-BAD3-084DAA52FEAA}" type="parTrans" cxnId="{5025B722-2B70-4AAF-B424-8E794F8383E6}">
      <dgm:prSet/>
      <dgm:spPr/>
      <dgm:t>
        <a:bodyPr/>
        <a:lstStyle/>
        <a:p>
          <a:endParaRPr lang="en-US" sz="1400"/>
        </a:p>
      </dgm:t>
    </dgm:pt>
    <dgm:pt modelId="{0493FAAF-10B8-4F20-8E21-C58950758A7B}" type="sibTrans" cxnId="{5025B722-2B70-4AAF-B424-8E794F8383E6}">
      <dgm:prSet/>
      <dgm:spPr/>
      <dgm:t>
        <a:bodyPr/>
        <a:lstStyle/>
        <a:p>
          <a:endParaRPr lang="en-US" sz="1400"/>
        </a:p>
      </dgm:t>
    </dgm:pt>
    <dgm:pt modelId="{F6CB8150-56C5-46EE-A48E-7A823785D4F3}" type="pres">
      <dgm:prSet presAssocID="{11E5303B-79FB-4C40-82BF-03253461481D}" presName="Name0" presStyleCnt="0">
        <dgm:presLayoutVars>
          <dgm:chMax val="11"/>
          <dgm:chPref val="11"/>
          <dgm:dir/>
          <dgm:resizeHandles/>
        </dgm:presLayoutVars>
      </dgm:prSet>
      <dgm:spPr/>
    </dgm:pt>
    <dgm:pt modelId="{0570765A-1FB6-42C7-9BFF-86F80F825876}" type="pres">
      <dgm:prSet presAssocID="{1A808254-B1B0-492C-BF38-4416A0D7A15F}" presName="Accent6" presStyleCnt="0"/>
      <dgm:spPr/>
    </dgm:pt>
    <dgm:pt modelId="{F6A3D0FE-C69E-49B2-B42B-9A1F874416E6}" type="pres">
      <dgm:prSet presAssocID="{1A808254-B1B0-492C-BF38-4416A0D7A15F}" presName="Accent" presStyleLbl="node1" presStyleIdx="0" presStyleCnt="6"/>
      <dgm:spPr/>
    </dgm:pt>
    <dgm:pt modelId="{A4732138-8248-47BA-B2CA-A236CF619697}" type="pres">
      <dgm:prSet presAssocID="{1A808254-B1B0-492C-BF38-4416A0D7A15F}" presName="ParentBackground6" presStyleCnt="0"/>
      <dgm:spPr/>
    </dgm:pt>
    <dgm:pt modelId="{0935DA37-094F-4EC5-8852-3749EC8C5FF6}" type="pres">
      <dgm:prSet presAssocID="{1A808254-B1B0-492C-BF38-4416A0D7A15F}" presName="ParentBackground" presStyleLbl="fgAcc1" presStyleIdx="0" presStyleCnt="6"/>
      <dgm:spPr/>
      <dgm:t>
        <a:bodyPr/>
        <a:lstStyle/>
        <a:p>
          <a:endParaRPr lang="en-US"/>
        </a:p>
      </dgm:t>
    </dgm:pt>
    <dgm:pt modelId="{B755E61E-B8B1-46BB-9AF5-B69F0C7175DD}" type="pres">
      <dgm:prSet presAssocID="{1A808254-B1B0-492C-BF38-4416A0D7A15F}" presName="Parent6" presStyleLbl="revTx" presStyleIdx="0" presStyleCnt="0">
        <dgm:presLayoutVars>
          <dgm:chMax val="1"/>
          <dgm:chPref val="1"/>
          <dgm:bulletEnabled val="1"/>
        </dgm:presLayoutVars>
      </dgm:prSet>
      <dgm:spPr/>
      <dgm:t>
        <a:bodyPr/>
        <a:lstStyle/>
        <a:p>
          <a:endParaRPr lang="en-US"/>
        </a:p>
      </dgm:t>
    </dgm:pt>
    <dgm:pt modelId="{C0D01C6E-8EFD-4777-A763-540979D221ED}" type="pres">
      <dgm:prSet presAssocID="{2CA6477F-861E-4138-9B29-038C9093EB05}" presName="Accent5" presStyleCnt="0"/>
      <dgm:spPr/>
    </dgm:pt>
    <dgm:pt modelId="{D6C2932E-9676-4BCA-83B6-16A8A2E7EEEC}" type="pres">
      <dgm:prSet presAssocID="{2CA6477F-861E-4138-9B29-038C9093EB05}" presName="Accent" presStyleLbl="node1" presStyleIdx="1" presStyleCnt="6"/>
      <dgm:spPr/>
    </dgm:pt>
    <dgm:pt modelId="{98C7B938-8B16-4DFE-BB0A-1F8F2BF99BCE}" type="pres">
      <dgm:prSet presAssocID="{2CA6477F-861E-4138-9B29-038C9093EB05}" presName="ParentBackground5" presStyleCnt="0"/>
      <dgm:spPr/>
    </dgm:pt>
    <dgm:pt modelId="{1AF44150-CA52-457C-9C36-C5A11DD94129}" type="pres">
      <dgm:prSet presAssocID="{2CA6477F-861E-4138-9B29-038C9093EB05}" presName="ParentBackground" presStyleLbl="fgAcc1" presStyleIdx="1" presStyleCnt="6"/>
      <dgm:spPr/>
      <dgm:t>
        <a:bodyPr/>
        <a:lstStyle/>
        <a:p>
          <a:endParaRPr lang="en-US"/>
        </a:p>
      </dgm:t>
    </dgm:pt>
    <dgm:pt modelId="{B60DD93F-F810-4533-A2B6-C639A2100B22}" type="pres">
      <dgm:prSet presAssocID="{2CA6477F-861E-4138-9B29-038C9093EB05}" presName="Parent5" presStyleLbl="revTx" presStyleIdx="0" presStyleCnt="0">
        <dgm:presLayoutVars>
          <dgm:chMax val="1"/>
          <dgm:chPref val="1"/>
          <dgm:bulletEnabled val="1"/>
        </dgm:presLayoutVars>
      </dgm:prSet>
      <dgm:spPr/>
      <dgm:t>
        <a:bodyPr/>
        <a:lstStyle/>
        <a:p>
          <a:endParaRPr lang="en-US"/>
        </a:p>
      </dgm:t>
    </dgm:pt>
    <dgm:pt modelId="{20F1F792-AA49-4630-A343-B853CB946481}" type="pres">
      <dgm:prSet presAssocID="{1C5841B9-6F3D-442E-B5A6-413492757BE7}" presName="Accent4" presStyleCnt="0"/>
      <dgm:spPr/>
    </dgm:pt>
    <dgm:pt modelId="{C5740817-F61F-4E91-84FD-8079ACA1B3FF}" type="pres">
      <dgm:prSet presAssocID="{1C5841B9-6F3D-442E-B5A6-413492757BE7}" presName="Accent" presStyleLbl="node1" presStyleIdx="2" presStyleCnt="6"/>
      <dgm:spPr/>
    </dgm:pt>
    <dgm:pt modelId="{2A3AB4C0-68F3-4CEA-BA8D-2AD2349DA512}" type="pres">
      <dgm:prSet presAssocID="{1C5841B9-6F3D-442E-B5A6-413492757BE7}" presName="ParentBackground4" presStyleCnt="0"/>
      <dgm:spPr/>
    </dgm:pt>
    <dgm:pt modelId="{071319DE-C1A6-46D2-9B7E-25FD4A948E80}" type="pres">
      <dgm:prSet presAssocID="{1C5841B9-6F3D-442E-B5A6-413492757BE7}" presName="ParentBackground" presStyleLbl="fgAcc1" presStyleIdx="2" presStyleCnt="6"/>
      <dgm:spPr/>
      <dgm:t>
        <a:bodyPr/>
        <a:lstStyle/>
        <a:p>
          <a:endParaRPr lang="en-US"/>
        </a:p>
      </dgm:t>
    </dgm:pt>
    <dgm:pt modelId="{EB17489A-C66F-4BA3-812E-49065C6239B0}" type="pres">
      <dgm:prSet presAssocID="{1C5841B9-6F3D-442E-B5A6-413492757BE7}" presName="Parent4" presStyleLbl="revTx" presStyleIdx="0" presStyleCnt="0">
        <dgm:presLayoutVars>
          <dgm:chMax val="1"/>
          <dgm:chPref val="1"/>
          <dgm:bulletEnabled val="1"/>
        </dgm:presLayoutVars>
      </dgm:prSet>
      <dgm:spPr/>
      <dgm:t>
        <a:bodyPr/>
        <a:lstStyle/>
        <a:p>
          <a:endParaRPr lang="en-US"/>
        </a:p>
      </dgm:t>
    </dgm:pt>
    <dgm:pt modelId="{3A87BF5F-BC32-45FC-ACA0-FC5F041E71DF}" type="pres">
      <dgm:prSet presAssocID="{E04EED7C-BA2F-4D21-A91C-E6A6BD4C1A79}" presName="Accent3" presStyleCnt="0"/>
      <dgm:spPr/>
    </dgm:pt>
    <dgm:pt modelId="{22C09C06-B83D-462A-AF2F-5023B45EFCB0}" type="pres">
      <dgm:prSet presAssocID="{E04EED7C-BA2F-4D21-A91C-E6A6BD4C1A79}" presName="Accent" presStyleLbl="node1" presStyleIdx="3" presStyleCnt="6"/>
      <dgm:spPr/>
    </dgm:pt>
    <dgm:pt modelId="{958658C4-8321-4BE9-8F35-762A6D7BAC41}" type="pres">
      <dgm:prSet presAssocID="{E04EED7C-BA2F-4D21-A91C-E6A6BD4C1A79}" presName="ParentBackground3" presStyleCnt="0"/>
      <dgm:spPr/>
    </dgm:pt>
    <dgm:pt modelId="{2BE1DAD9-45AB-4EA2-97ED-D3FEE5833356}" type="pres">
      <dgm:prSet presAssocID="{E04EED7C-BA2F-4D21-A91C-E6A6BD4C1A79}" presName="ParentBackground" presStyleLbl="fgAcc1" presStyleIdx="3" presStyleCnt="6"/>
      <dgm:spPr/>
      <dgm:t>
        <a:bodyPr/>
        <a:lstStyle/>
        <a:p>
          <a:endParaRPr lang="en-US"/>
        </a:p>
      </dgm:t>
    </dgm:pt>
    <dgm:pt modelId="{863CB9FC-8DFE-4B8A-BE3F-154D05B6C895}" type="pres">
      <dgm:prSet presAssocID="{E04EED7C-BA2F-4D21-A91C-E6A6BD4C1A79}" presName="Parent3" presStyleLbl="revTx" presStyleIdx="0" presStyleCnt="0">
        <dgm:presLayoutVars>
          <dgm:chMax val="1"/>
          <dgm:chPref val="1"/>
          <dgm:bulletEnabled val="1"/>
        </dgm:presLayoutVars>
      </dgm:prSet>
      <dgm:spPr/>
      <dgm:t>
        <a:bodyPr/>
        <a:lstStyle/>
        <a:p>
          <a:endParaRPr lang="en-US"/>
        </a:p>
      </dgm:t>
    </dgm:pt>
    <dgm:pt modelId="{224C5FFA-A814-4F9A-8399-1F0D6F066B27}" type="pres">
      <dgm:prSet presAssocID="{ED35FD62-BBBC-4B7C-9739-F5BA9A72226C}" presName="Accent2" presStyleCnt="0"/>
      <dgm:spPr/>
    </dgm:pt>
    <dgm:pt modelId="{84C9EB1C-704A-410C-8CCA-CCB204D01398}" type="pres">
      <dgm:prSet presAssocID="{ED35FD62-BBBC-4B7C-9739-F5BA9A72226C}" presName="Accent" presStyleLbl="node1" presStyleIdx="4" presStyleCnt="6"/>
      <dgm:spPr/>
    </dgm:pt>
    <dgm:pt modelId="{35614003-C495-40A4-B3E6-C4A6422AEC97}" type="pres">
      <dgm:prSet presAssocID="{ED35FD62-BBBC-4B7C-9739-F5BA9A72226C}" presName="ParentBackground2" presStyleCnt="0"/>
      <dgm:spPr/>
    </dgm:pt>
    <dgm:pt modelId="{42FBA6DF-A893-474A-85A5-579941ACD9EF}" type="pres">
      <dgm:prSet presAssocID="{ED35FD62-BBBC-4B7C-9739-F5BA9A72226C}" presName="ParentBackground" presStyleLbl="fgAcc1" presStyleIdx="4" presStyleCnt="6"/>
      <dgm:spPr/>
      <dgm:t>
        <a:bodyPr/>
        <a:lstStyle/>
        <a:p>
          <a:endParaRPr lang="en-US"/>
        </a:p>
      </dgm:t>
    </dgm:pt>
    <dgm:pt modelId="{F1432D50-8561-48FC-BFBF-10B9B10C5D78}" type="pres">
      <dgm:prSet presAssocID="{ED35FD62-BBBC-4B7C-9739-F5BA9A72226C}" presName="Parent2" presStyleLbl="revTx" presStyleIdx="0" presStyleCnt="0">
        <dgm:presLayoutVars>
          <dgm:chMax val="1"/>
          <dgm:chPref val="1"/>
          <dgm:bulletEnabled val="1"/>
        </dgm:presLayoutVars>
      </dgm:prSet>
      <dgm:spPr/>
      <dgm:t>
        <a:bodyPr/>
        <a:lstStyle/>
        <a:p>
          <a:endParaRPr lang="en-US"/>
        </a:p>
      </dgm:t>
    </dgm:pt>
    <dgm:pt modelId="{24D827FB-B690-48C4-A0E6-C7633882AF11}" type="pres">
      <dgm:prSet presAssocID="{C1DB4AA4-3038-4378-87FB-F32BE988A1A3}" presName="Accent1" presStyleCnt="0"/>
      <dgm:spPr/>
    </dgm:pt>
    <dgm:pt modelId="{A5E48008-3E4D-4291-AC65-AD5E642CB790}" type="pres">
      <dgm:prSet presAssocID="{C1DB4AA4-3038-4378-87FB-F32BE988A1A3}" presName="Accent" presStyleLbl="node1" presStyleIdx="5" presStyleCnt="6"/>
      <dgm:spPr/>
    </dgm:pt>
    <dgm:pt modelId="{3BE7F5A9-C640-4353-90F2-15C515524418}" type="pres">
      <dgm:prSet presAssocID="{C1DB4AA4-3038-4378-87FB-F32BE988A1A3}" presName="ParentBackground1" presStyleCnt="0"/>
      <dgm:spPr/>
    </dgm:pt>
    <dgm:pt modelId="{26C35324-FBC8-4508-B24B-9DB4C1E5FABC}" type="pres">
      <dgm:prSet presAssocID="{C1DB4AA4-3038-4378-87FB-F32BE988A1A3}" presName="ParentBackground" presStyleLbl="fgAcc1" presStyleIdx="5" presStyleCnt="6"/>
      <dgm:spPr/>
      <dgm:t>
        <a:bodyPr/>
        <a:lstStyle/>
        <a:p>
          <a:endParaRPr lang="en-US"/>
        </a:p>
      </dgm:t>
    </dgm:pt>
    <dgm:pt modelId="{26C4E50E-B373-4432-B0D1-FC42B4530821}" type="pres">
      <dgm:prSet presAssocID="{C1DB4AA4-3038-4378-87FB-F32BE988A1A3}" presName="Parent1" presStyleLbl="revTx" presStyleIdx="0" presStyleCnt="0">
        <dgm:presLayoutVars>
          <dgm:chMax val="1"/>
          <dgm:chPref val="1"/>
          <dgm:bulletEnabled val="1"/>
        </dgm:presLayoutVars>
      </dgm:prSet>
      <dgm:spPr/>
      <dgm:t>
        <a:bodyPr/>
        <a:lstStyle/>
        <a:p>
          <a:endParaRPr lang="en-US"/>
        </a:p>
      </dgm:t>
    </dgm:pt>
  </dgm:ptLst>
  <dgm:cxnLst>
    <dgm:cxn modelId="{40C1B3E0-45B8-4A69-B4C7-5A34A8F0E671}" type="presOf" srcId="{1A808254-B1B0-492C-BF38-4416A0D7A15F}" destId="{0935DA37-094F-4EC5-8852-3749EC8C5FF6}" srcOrd="0" destOrd="0" presId="urn:microsoft.com/office/officeart/2011/layout/CircleProcess"/>
    <dgm:cxn modelId="{1D70EF3C-B4A0-4EDE-95E5-21CC4B8BAFE6}" type="presOf" srcId="{2CA6477F-861E-4138-9B29-038C9093EB05}" destId="{1AF44150-CA52-457C-9C36-C5A11DD94129}" srcOrd="0" destOrd="0" presId="urn:microsoft.com/office/officeart/2011/layout/CircleProcess"/>
    <dgm:cxn modelId="{1F10AD59-6DB1-4A69-834C-528321BE9354}" type="presOf" srcId="{E04EED7C-BA2F-4D21-A91C-E6A6BD4C1A79}" destId="{863CB9FC-8DFE-4B8A-BE3F-154D05B6C895}" srcOrd="1" destOrd="0" presId="urn:microsoft.com/office/officeart/2011/layout/CircleProcess"/>
    <dgm:cxn modelId="{1284ECC9-C8FC-45E3-884A-FD66E17B5BAD}" type="presOf" srcId="{11E5303B-79FB-4C40-82BF-03253461481D}" destId="{F6CB8150-56C5-46EE-A48E-7A823785D4F3}" srcOrd="0" destOrd="0" presId="urn:microsoft.com/office/officeart/2011/layout/CircleProcess"/>
    <dgm:cxn modelId="{FAE8CD40-F186-4A07-84FE-E0EBD0D90414}" srcId="{11E5303B-79FB-4C40-82BF-03253461481D}" destId="{C1DB4AA4-3038-4378-87FB-F32BE988A1A3}" srcOrd="0" destOrd="0" parTransId="{DD77CFF4-F6FB-4772-BF42-7ADF42061921}" sibTransId="{0325E532-E92E-4623-8294-C43D8EBBA461}"/>
    <dgm:cxn modelId="{D6866758-9153-4583-BEAF-B3596FC05C46}" type="presOf" srcId="{ED35FD62-BBBC-4B7C-9739-F5BA9A72226C}" destId="{42FBA6DF-A893-474A-85A5-579941ACD9EF}" srcOrd="0" destOrd="0" presId="urn:microsoft.com/office/officeart/2011/layout/CircleProcess"/>
    <dgm:cxn modelId="{4B21E4A9-5849-4487-88C6-75ADEF7A2A9B}" type="presOf" srcId="{ED35FD62-BBBC-4B7C-9739-F5BA9A72226C}" destId="{F1432D50-8561-48FC-BFBF-10B9B10C5D78}" srcOrd="1" destOrd="0" presId="urn:microsoft.com/office/officeart/2011/layout/CircleProcess"/>
    <dgm:cxn modelId="{F9DEDC55-41E4-413B-BCF5-010DD9C61DE2}" srcId="{11E5303B-79FB-4C40-82BF-03253461481D}" destId="{1C5841B9-6F3D-442E-B5A6-413492757BE7}" srcOrd="3" destOrd="0" parTransId="{BD309A49-3AF7-4970-AA72-BA488BD82B2C}" sibTransId="{46378BE2-A550-4F4E-AEA1-6386EF161D23}"/>
    <dgm:cxn modelId="{5025B722-2B70-4AAF-B424-8E794F8383E6}" srcId="{11E5303B-79FB-4C40-82BF-03253461481D}" destId="{1A808254-B1B0-492C-BF38-4416A0D7A15F}" srcOrd="5" destOrd="0" parTransId="{1E81310D-F642-4321-BAD3-084DAA52FEAA}" sibTransId="{0493FAAF-10B8-4F20-8E21-C58950758A7B}"/>
    <dgm:cxn modelId="{43728789-7F7C-4F6C-A9F9-860E2D6861E8}" type="presOf" srcId="{C1DB4AA4-3038-4378-87FB-F32BE988A1A3}" destId="{26C4E50E-B373-4432-B0D1-FC42B4530821}" srcOrd="1" destOrd="0" presId="urn:microsoft.com/office/officeart/2011/layout/CircleProcess"/>
    <dgm:cxn modelId="{93E199DD-E6A8-45BC-8D2B-8C31D772CABA}" srcId="{11E5303B-79FB-4C40-82BF-03253461481D}" destId="{E04EED7C-BA2F-4D21-A91C-E6A6BD4C1A79}" srcOrd="2" destOrd="0" parTransId="{526BA8A8-453F-400D-896F-066D383862C5}" sibTransId="{E76B5212-0F19-4D65-B39A-8E97DB846619}"/>
    <dgm:cxn modelId="{7BD4EB2D-709A-4CB3-A201-FF913300C3BD}" type="presOf" srcId="{C1DB4AA4-3038-4378-87FB-F32BE988A1A3}" destId="{26C35324-FBC8-4508-B24B-9DB4C1E5FABC}" srcOrd="0" destOrd="0" presId="urn:microsoft.com/office/officeart/2011/layout/CircleProcess"/>
    <dgm:cxn modelId="{68505C60-321A-43D3-868D-E5B44C03D5AF}" type="presOf" srcId="{1C5841B9-6F3D-442E-B5A6-413492757BE7}" destId="{EB17489A-C66F-4BA3-812E-49065C6239B0}" srcOrd="1" destOrd="0" presId="urn:microsoft.com/office/officeart/2011/layout/CircleProcess"/>
    <dgm:cxn modelId="{DA9A6725-515F-4D74-852B-0C76FA3305DE}" srcId="{11E5303B-79FB-4C40-82BF-03253461481D}" destId="{ED35FD62-BBBC-4B7C-9739-F5BA9A72226C}" srcOrd="1" destOrd="0" parTransId="{2941DDFD-6AB7-404F-B946-C8E91053648D}" sibTransId="{5F1183F8-9AC7-4F26-A4E7-10053C5D45DB}"/>
    <dgm:cxn modelId="{A69BECF4-C7A6-46F7-B4EA-445DD7CBBA8A}" type="presOf" srcId="{1A808254-B1B0-492C-BF38-4416A0D7A15F}" destId="{B755E61E-B8B1-46BB-9AF5-B69F0C7175DD}" srcOrd="1" destOrd="0" presId="urn:microsoft.com/office/officeart/2011/layout/CircleProcess"/>
    <dgm:cxn modelId="{0A2CADCD-8025-4958-9F1C-D83A7EC16260}" type="presOf" srcId="{E04EED7C-BA2F-4D21-A91C-E6A6BD4C1A79}" destId="{2BE1DAD9-45AB-4EA2-97ED-D3FEE5833356}" srcOrd="0" destOrd="0" presId="urn:microsoft.com/office/officeart/2011/layout/CircleProcess"/>
    <dgm:cxn modelId="{F0DC834D-A211-4C36-A3E8-9973E9521AD1}" type="presOf" srcId="{1C5841B9-6F3D-442E-B5A6-413492757BE7}" destId="{071319DE-C1A6-46D2-9B7E-25FD4A948E80}" srcOrd="0" destOrd="0" presId="urn:microsoft.com/office/officeart/2011/layout/CircleProcess"/>
    <dgm:cxn modelId="{CC0A614D-D172-42A6-B2BF-9BB2BF86D004}" srcId="{11E5303B-79FB-4C40-82BF-03253461481D}" destId="{2CA6477F-861E-4138-9B29-038C9093EB05}" srcOrd="4" destOrd="0" parTransId="{44792134-7E10-4027-868A-7AB0586EC0B5}" sibTransId="{C3DB553B-C04A-4E08-9DA7-920A3BBF9187}"/>
    <dgm:cxn modelId="{C5EDA4BE-1139-4801-BEE5-32C1951AF60D}" type="presOf" srcId="{2CA6477F-861E-4138-9B29-038C9093EB05}" destId="{B60DD93F-F810-4533-A2B6-C639A2100B22}" srcOrd="1" destOrd="0" presId="urn:microsoft.com/office/officeart/2011/layout/CircleProcess"/>
    <dgm:cxn modelId="{17771513-BFCC-4F5E-B41A-0A24C9F98B49}" type="presParOf" srcId="{F6CB8150-56C5-46EE-A48E-7A823785D4F3}" destId="{0570765A-1FB6-42C7-9BFF-86F80F825876}" srcOrd="0" destOrd="0" presId="urn:microsoft.com/office/officeart/2011/layout/CircleProcess"/>
    <dgm:cxn modelId="{2101ADA2-7FC2-4264-B57C-5ECB90ED8F44}" type="presParOf" srcId="{0570765A-1FB6-42C7-9BFF-86F80F825876}" destId="{F6A3D0FE-C69E-49B2-B42B-9A1F874416E6}" srcOrd="0" destOrd="0" presId="urn:microsoft.com/office/officeart/2011/layout/CircleProcess"/>
    <dgm:cxn modelId="{3ABE036F-BE81-4CC7-BF25-339352621D04}" type="presParOf" srcId="{F6CB8150-56C5-46EE-A48E-7A823785D4F3}" destId="{A4732138-8248-47BA-B2CA-A236CF619697}" srcOrd="1" destOrd="0" presId="urn:microsoft.com/office/officeart/2011/layout/CircleProcess"/>
    <dgm:cxn modelId="{9EAFA779-97B5-4F96-BC86-2F664B5980A8}" type="presParOf" srcId="{A4732138-8248-47BA-B2CA-A236CF619697}" destId="{0935DA37-094F-4EC5-8852-3749EC8C5FF6}" srcOrd="0" destOrd="0" presId="urn:microsoft.com/office/officeart/2011/layout/CircleProcess"/>
    <dgm:cxn modelId="{C017D46A-5277-4BB6-A339-138687475DDA}" type="presParOf" srcId="{F6CB8150-56C5-46EE-A48E-7A823785D4F3}" destId="{B755E61E-B8B1-46BB-9AF5-B69F0C7175DD}" srcOrd="2" destOrd="0" presId="urn:microsoft.com/office/officeart/2011/layout/CircleProcess"/>
    <dgm:cxn modelId="{C0D5A44F-1B00-4326-9A2C-AC83F9AFD6C9}" type="presParOf" srcId="{F6CB8150-56C5-46EE-A48E-7A823785D4F3}" destId="{C0D01C6E-8EFD-4777-A763-540979D221ED}" srcOrd="3" destOrd="0" presId="urn:microsoft.com/office/officeart/2011/layout/CircleProcess"/>
    <dgm:cxn modelId="{6037858B-C586-47D3-88CC-AC338D365EAD}" type="presParOf" srcId="{C0D01C6E-8EFD-4777-A763-540979D221ED}" destId="{D6C2932E-9676-4BCA-83B6-16A8A2E7EEEC}" srcOrd="0" destOrd="0" presId="urn:microsoft.com/office/officeart/2011/layout/CircleProcess"/>
    <dgm:cxn modelId="{7609C0D2-6AA9-40E2-A6ED-69881529B478}" type="presParOf" srcId="{F6CB8150-56C5-46EE-A48E-7A823785D4F3}" destId="{98C7B938-8B16-4DFE-BB0A-1F8F2BF99BCE}" srcOrd="4" destOrd="0" presId="urn:microsoft.com/office/officeart/2011/layout/CircleProcess"/>
    <dgm:cxn modelId="{7E67FC32-9FFA-4497-A7C0-03C33208FB14}" type="presParOf" srcId="{98C7B938-8B16-4DFE-BB0A-1F8F2BF99BCE}" destId="{1AF44150-CA52-457C-9C36-C5A11DD94129}" srcOrd="0" destOrd="0" presId="urn:microsoft.com/office/officeart/2011/layout/CircleProcess"/>
    <dgm:cxn modelId="{599B753F-970A-499C-982D-D68C49E92642}" type="presParOf" srcId="{F6CB8150-56C5-46EE-A48E-7A823785D4F3}" destId="{B60DD93F-F810-4533-A2B6-C639A2100B22}" srcOrd="5" destOrd="0" presId="urn:microsoft.com/office/officeart/2011/layout/CircleProcess"/>
    <dgm:cxn modelId="{A06A3239-F084-4974-94BC-35EB1EAAD7C9}" type="presParOf" srcId="{F6CB8150-56C5-46EE-A48E-7A823785D4F3}" destId="{20F1F792-AA49-4630-A343-B853CB946481}" srcOrd="6" destOrd="0" presId="urn:microsoft.com/office/officeart/2011/layout/CircleProcess"/>
    <dgm:cxn modelId="{375B1C38-C82C-45F5-824B-B3196738B480}" type="presParOf" srcId="{20F1F792-AA49-4630-A343-B853CB946481}" destId="{C5740817-F61F-4E91-84FD-8079ACA1B3FF}" srcOrd="0" destOrd="0" presId="urn:microsoft.com/office/officeart/2011/layout/CircleProcess"/>
    <dgm:cxn modelId="{C4807409-E65C-4E0A-A8A6-5C0933174445}" type="presParOf" srcId="{F6CB8150-56C5-46EE-A48E-7A823785D4F3}" destId="{2A3AB4C0-68F3-4CEA-BA8D-2AD2349DA512}" srcOrd="7" destOrd="0" presId="urn:microsoft.com/office/officeart/2011/layout/CircleProcess"/>
    <dgm:cxn modelId="{1E1FC840-316F-454D-8A92-9DBD242E16BA}" type="presParOf" srcId="{2A3AB4C0-68F3-4CEA-BA8D-2AD2349DA512}" destId="{071319DE-C1A6-46D2-9B7E-25FD4A948E80}" srcOrd="0" destOrd="0" presId="urn:microsoft.com/office/officeart/2011/layout/CircleProcess"/>
    <dgm:cxn modelId="{25D098AD-64A9-4883-BA3A-973B37639FEA}" type="presParOf" srcId="{F6CB8150-56C5-46EE-A48E-7A823785D4F3}" destId="{EB17489A-C66F-4BA3-812E-49065C6239B0}" srcOrd="8" destOrd="0" presId="urn:microsoft.com/office/officeart/2011/layout/CircleProcess"/>
    <dgm:cxn modelId="{3C8A2C5B-F67B-4C36-9F36-DDB2A50CCB6A}" type="presParOf" srcId="{F6CB8150-56C5-46EE-A48E-7A823785D4F3}" destId="{3A87BF5F-BC32-45FC-ACA0-FC5F041E71DF}" srcOrd="9" destOrd="0" presId="urn:microsoft.com/office/officeart/2011/layout/CircleProcess"/>
    <dgm:cxn modelId="{451235F9-2039-491E-A2C6-436510D7A19E}" type="presParOf" srcId="{3A87BF5F-BC32-45FC-ACA0-FC5F041E71DF}" destId="{22C09C06-B83D-462A-AF2F-5023B45EFCB0}" srcOrd="0" destOrd="0" presId="urn:microsoft.com/office/officeart/2011/layout/CircleProcess"/>
    <dgm:cxn modelId="{DF26D152-4F0B-49FE-A1C1-61A4382F0EA6}" type="presParOf" srcId="{F6CB8150-56C5-46EE-A48E-7A823785D4F3}" destId="{958658C4-8321-4BE9-8F35-762A6D7BAC41}" srcOrd="10" destOrd="0" presId="urn:microsoft.com/office/officeart/2011/layout/CircleProcess"/>
    <dgm:cxn modelId="{904C0F98-50A3-4A8A-BD77-8B0E6F49F399}" type="presParOf" srcId="{958658C4-8321-4BE9-8F35-762A6D7BAC41}" destId="{2BE1DAD9-45AB-4EA2-97ED-D3FEE5833356}" srcOrd="0" destOrd="0" presId="urn:microsoft.com/office/officeart/2011/layout/CircleProcess"/>
    <dgm:cxn modelId="{7FA41476-E3FA-42A6-AE37-EE6FCAEE81C1}" type="presParOf" srcId="{F6CB8150-56C5-46EE-A48E-7A823785D4F3}" destId="{863CB9FC-8DFE-4B8A-BE3F-154D05B6C895}" srcOrd="11" destOrd="0" presId="urn:microsoft.com/office/officeart/2011/layout/CircleProcess"/>
    <dgm:cxn modelId="{252D94BC-639D-4792-A844-CB9D7CF0ED5A}" type="presParOf" srcId="{F6CB8150-56C5-46EE-A48E-7A823785D4F3}" destId="{224C5FFA-A814-4F9A-8399-1F0D6F066B27}" srcOrd="12" destOrd="0" presId="urn:microsoft.com/office/officeart/2011/layout/CircleProcess"/>
    <dgm:cxn modelId="{B042CB9E-14A7-4B57-B7AB-3E67DB552925}" type="presParOf" srcId="{224C5FFA-A814-4F9A-8399-1F0D6F066B27}" destId="{84C9EB1C-704A-410C-8CCA-CCB204D01398}" srcOrd="0" destOrd="0" presId="urn:microsoft.com/office/officeart/2011/layout/CircleProcess"/>
    <dgm:cxn modelId="{3C748A66-07DC-4D41-BD30-8784AC7692B7}" type="presParOf" srcId="{F6CB8150-56C5-46EE-A48E-7A823785D4F3}" destId="{35614003-C495-40A4-B3E6-C4A6422AEC97}" srcOrd="13" destOrd="0" presId="urn:microsoft.com/office/officeart/2011/layout/CircleProcess"/>
    <dgm:cxn modelId="{1A02DFED-30FA-4960-8DBD-21FF5914697C}" type="presParOf" srcId="{35614003-C495-40A4-B3E6-C4A6422AEC97}" destId="{42FBA6DF-A893-474A-85A5-579941ACD9EF}" srcOrd="0" destOrd="0" presId="urn:microsoft.com/office/officeart/2011/layout/CircleProcess"/>
    <dgm:cxn modelId="{6AB6F46E-0D99-412F-AB62-D6FCE880A394}" type="presParOf" srcId="{F6CB8150-56C5-46EE-A48E-7A823785D4F3}" destId="{F1432D50-8561-48FC-BFBF-10B9B10C5D78}" srcOrd="14" destOrd="0" presId="urn:microsoft.com/office/officeart/2011/layout/CircleProcess"/>
    <dgm:cxn modelId="{22651B05-A144-49BD-AB3F-D98101D80ABB}" type="presParOf" srcId="{F6CB8150-56C5-46EE-A48E-7A823785D4F3}" destId="{24D827FB-B690-48C4-A0E6-C7633882AF11}" srcOrd="15" destOrd="0" presId="urn:microsoft.com/office/officeart/2011/layout/CircleProcess"/>
    <dgm:cxn modelId="{F8951CC8-7915-4259-B8C7-D13051B29885}" type="presParOf" srcId="{24D827FB-B690-48C4-A0E6-C7633882AF11}" destId="{A5E48008-3E4D-4291-AC65-AD5E642CB790}" srcOrd="0" destOrd="0" presId="urn:microsoft.com/office/officeart/2011/layout/CircleProcess"/>
    <dgm:cxn modelId="{FE26F587-5ED2-4E1C-A69E-F49E98BFB4E9}" type="presParOf" srcId="{F6CB8150-56C5-46EE-A48E-7A823785D4F3}" destId="{3BE7F5A9-C640-4353-90F2-15C515524418}" srcOrd="16" destOrd="0" presId="urn:microsoft.com/office/officeart/2011/layout/CircleProcess"/>
    <dgm:cxn modelId="{C5A260A2-3AC9-4EF1-843B-108AC68A53DB}" type="presParOf" srcId="{3BE7F5A9-C640-4353-90F2-15C515524418}" destId="{26C35324-FBC8-4508-B24B-9DB4C1E5FABC}" srcOrd="0" destOrd="0" presId="urn:microsoft.com/office/officeart/2011/layout/CircleProcess"/>
    <dgm:cxn modelId="{9F38B26E-7799-4B85-A29F-70F1D6693658}" type="presParOf" srcId="{F6CB8150-56C5-46EE-A48E-7A823785D4F3}" destId="{26C4E50E-B373-4432-B0D1-FC42B4530821}" srcOrd="17"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70E13-D8CE-4E65-8B1B-AC8DAC5BC993}">
      <dsp:nvSpPr>
        <dsp:cNvPr id="0" name=""/>
        <dsp:cNvSpPr/>
      </dsp:nvSpPr>
      <dsp:spPr>
        <a:xfrm>
          <a:off x="7999138" y="725326"/>
          <a:ext cx="1063671" cy="1064132"/>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B89BB5-191F-42C0-9949-8062B3BECBEF}">
      <dsp:nvSpPr>
        <dsp:cNvPr id="0" name=""/>
        <dsp:cNvSpPr/>
      </dsp:nvSpPr>
      <dsp:spPr>
        <a:xfrm>
          <a:off x="8034086" y="760804"/>
          <a:ext cx="992879" cy="993178"/>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Fuel End-use in Cars</a:t>
          </a:r>
          <a:endParaRPr lang="en-US" sz="1100" kern="1200" dirty="0"/>
        </a:p>
      </dsp:txBody>
      <dsp:txXfrm>
        <a:off x="8175670" y="902713"/>
        <a:ext cx="709711" cy="709359"/>
      </dsp:txXfrm>
    </dsp:sp>
    <dsp:sp modelId="{CB5F42B5-52B1-459D-B962-E0440112667C}">
      <dsp:nvSpPr>
        <dsp:cNvPr id="0" name=""/>
        <dsp:cNvSpPr/>
      </dsp:nvSpPr>
      <dsp:spPr>
        <a:xfrm rot="2700000">
          <a:off x="6898622" y="725359"/>
          <a:ext cx="1063880" cy="1063880"/>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7C14EF-1331-4B19-B8BF-154098595E44}">
      <dsp:nvSpPr>
        <dsp:cNvPr id="0" name=""/>
        <dsp:cNvSpPr/>
      </dsp:nvSpPr>
      <dsp:spPr>
        <a:xfrm>
          <a:off x="6934570" y="760804"/>
          <a:ext cx="992879" cy="993178"/>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Fuel Distribution</a:t>
          </a:r>
          <a:endParaRPr lang="en-US" sz="1100" kern="1200" dirty="0"/>
        </a:p>
      </dsp:txBody>
      <dsp:txXfrm>
        <a:off x="7076154" y="902713"/>
        <a:ext cx="709711" cy="709359"/>
      </dsp:txXfrm>
    </dsp:sp>
    <dsp:sp modelId="{A50E670C-2B06-4D6E-8FD5-2B64323D5367}">
      <dsp:nvSpPr>
        <dsp:cNvPr id="0" name=""/>
        <dsp:cNvSpPr/>
      </dsp:nvSpPr>
      <dsp:spPr>
        <a:xfrm rot="2700000">
          <a:off x="5799106" y="725359"/>
          <a:ext cx="1063880" cy="1063880"/>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3CD3BB-0FBC-4B64-AA34-456CE4483673}">
      <dsp:nvSpPr>
        <dsp:cNvPr id="0" name=""/>
        <dsp:cNvSpPr/>
      </dsp:nvSpPr>
      <dsp:spPr>
        <a:xfrm>
          <a:off x="5835054" y="760804"/>
          <a:ext cx="992879" cy="993178"/>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Ethanol Blending with Gasoline</a:t>
          </a:r>
          <a:endParaRPr lang="en-US" sz="1100" kern="1200" dirty="0"/>
        </a:p>
      </dsp:txBody>
      <dsp:txXfrm>
        <a:off x="5976638" y="902713"/>
        <a:ext cx="709711" cy="709359"/>
      </dsp:txXfrm>
    </dsp:sp>
    <dsp:sp modelId="{EA2298AD-372E-44B6-AB62-9DB2A38BB04A}">
      <dsp:nvSpPr>
        <dsp:cNvPr id="0" name=""/>
        <dsp:cNvSpPr/>
      </dsp:nvSpPr>
      <dsp:spPr>
        <a:xfrm rot="2700000">
          <a:off x="4699590" y="725359"/>
          <a:ext cx="1063880" cy="1063880"/>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53B51F-A99E-4FF0-933E-047ED1A72AB2}">
      <dsp:nvSpPr>
        <dsp:cNvPr id="0" name=""/>
        <dsp:cNvSpPr/>
      </dsp:nvSpPr>
      <dsp:spPr>
        <a:xfrm>
          <a:off x="4735538" y="760804"/>
          <a:ext cx="992879" cy="993178"/>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Ethanol Transport</a:t>
          </a:r>
          <a:endParaRPr lang="en-US" sz="1100" kern="1200" dirty="0"/>
        </a:p>
      </dsp:txBody>
      <dsp:txXfrm>
        <a:off x="4877122" y="902713"/>
        <a:ext cx="709711" cy="709359"/>
      </dsp:txXfrm>
    </dsp:sp>
    <dsp:sp modelId="{F2216DDD-61FB-4E9D-8BEF-EFDE91EFD6CE}">
      <dsp:nvSpPr>
        <dsp:cNvPr id="0" name=""/>
        <dsp:cNvSpPr/>
      </dsp:nvSpPr>
      <dsp:spPr>
        <a:xfrm rot="2700000">
          <a:off x="3600074" y="725359"/>
          <a:ext cx="1063880" cy="1063880"/>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FAD332-6200-43B9-9732-D980DFF034E1}">
      <dsp:nvSpPr>
        <dsp:cNvPr id="0" name=""/>
        <dsp:cNvSpPr/>
      </dsp:nvSpPr>
      <dsp:spPr>
        <a:xfrm>
          <a:off x="3636022" y="760804"/>
          <a:ext cx="992879" cy="993178"/>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Ethanol Facility</a:t>
          </a:r>
          <a:endParaRPr lang="en-US" sz="1600" b="1" kern="1200" dirty="0"/>
        </a:p>
      </dsp:txBody>
      <dsp:txXfrm>
        <a:off x="3777606" y="902713"/>
        <a:ext cx="709711" cy="709359"/>
      </dsp:txXfrm>
    </dsp:sp>
    <dsp:sp modelId="{236C7FE5-C0FC-47D0-A988-F8B4C67F27D5}">
      <dsp:nvSpPr>
        <dsp:cNvPr id="0" name=""/>
        <dsp:cNvSpPr/>
      </dsp:nvSpPr>
      <dsp:spPr>
        <a:xfrm rot="2700000">
          <a:off x="2500558" y="725359"/>
          <a:ext cx="1063880" cy="1063880"/>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74329F-9469-4599-B9EB-E11DBADA7520}">
      <dsp:nvSpPr>
        <dsp:cNvPr id="0" name=""/>
        <dsp:cNvSpPr/>
      </dsp:nvSpPr>
      <dsp:spPr>
        <a:xfrm>
          <a:off x="2536506" y="760804"/>
          <a:ext cx="992879" cy="993178"/>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Corn Stover Transport</a:t>
          </a:r>
          <a:endParaRPr lang="en-US" sz="1100" kern="1200" dirty="0"/>
        </a:p>
      </dsp:txBody>
      <dsp:txXfrm>
        <a:off x="2678090" y="902713"/>
        <a:ext cx="709711" cy="709359"/>
      </dsp:txXfrm>
    </dsp:sp>
    <dsp:sp modelId="{712B33DD-E66C-4DF9-B27D-00C5E76C58A8}">
      <dsp:nvSpPr>
        <dsp:cNvPr id="0" name=""/>
        <dsp:cNvSpPr/>
      </dsp:nvSpPr>
      <dsp:spPr>
        <a:xfrm rot="2700000">
          <a:off x="1401042" y="725359"/>
          <a:ext cx="1063880" cy="1063880"/>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8E19EE-40A2-49DB-A556-06FFBFEE60FF}">
      <dsp:nvSpPr>
        <dsp:cNvPr id="0" name=""/>
        <dsp:cNvSpPr/>
      </dsp:nvSpPr>
      <dsp:spPr>
        <a:xfrm>
          <a:off x="1436990" y="760804"/>
          <a:ext cx="992879" cy="993178"/>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Corn Stover Collection</a:t>
          </a:r>
          <a:endParaRPr lang="en-US" sz="1100" kern="1200" dirty="0"/>
        </a:p>
      </dsp:txBody>
      <dsp:txXfrm>
        <a:off x="1578574" y="902713"/>
        <a:ext cx="709711" cy="709359"/>
      </dsp:txXfrm>
    </dsp:sp>
    <dsp:sp modelId="{A5E48008-3E4D-4291-AC65-AD5E642CB790}">
      <dsp:nvSpPr>
        <dsp:cNvPr id="0" name=""/>
        <dsp:cNvSpPr/>
      </dsp:nvSpPr>
      <dsp:spPr>
        <a:xfrm rot="2700000">
          <a:off x="301526" y="725359"/>
          <a:ext cx="1063880" cy="1063880"/>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337474" y="760804"/>
          <a:ext cx="992879" cy="993178"/>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Corn Cultivation</a:t>
          </a:r>
          <a:endParaRPr lang="en-US" sz="1100" kern="1200" dirty="0"/>
        </a:p>
      </dsp:txBody>
      <dsp:txXfrm>
        <a:off x="479058" y="902713"/>
        <a:ext cx="709711" cy="70935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70E13-D8CE-4E65-8B1B-AC8DAC5BC993}">
      <dsp:nvSpPr>
        <dsp:cNvPr id="0" name=""/>
        <dsp:cNvSpPr/>
      </dsp:nvSpPr>
      <dsp:spPr>
        <a:xfrm>
          <a:off x="7919146" y="463946"/>
          <a:ext cx="1053035" cy="1053491"/>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B89BB5-191F-42C0-9949-8062B3BECBEF}">
      <dsp:nvSpPr>
        <dsp:cNvPr id="0" name=""/>
        <dsp:cNvSpPr/>
      </dsp:nvSpPr>
      <dsp:spPr>
        <a:xfrm>
          <a:off x="7953745"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Fuel End-use in Cars</a:t>
          </a:r>
          <a:endParaRPr lang="en-US" sz="1100" kern="1200" dirty="0"/>
        </a:p>
      </dsp:txBody>
      <dsp:txXfrm>
        <a:off x="8093913" y="639559"/>
        <a:ext cx="702614" cy="702266"/>
      </dsp:txXfrm>
    </dsp:sp>
    <dsp:sp modelId="{CB5F42B5-52B1-459D-B962-E0440112667C}">
      <dsp:nvSpPr>
        <dsp:cNvPr id="0" name=""/>
        <dsp:cNvSpPr/>
      </dsp:nvSpPr>
      <dsp:spPr>
        <a:xfrm rot="2700000">
          <a:off x="6829635"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7C14EF-1331-4B19-B8BF-154098595E44}">
      <dsp:nvSpPr>
        <dsp:cNvPr id="0" name=""/>
        <dsp:cNvSpPr/>
      </dsp:nvSpPr>
      <dsp:spPr>
        <a:xfrm>
          <a:off x="6865224"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Fuel Distribution</a:t>
          </a:r>
          <a:endParaRPr lang="en-US" sz="1100" kern="1200" dirty="0"/>
        </a:p>
      </dsp:txBody>
      <dsp:txXfrm>
        <a:off x="7005392" y="639559"/>
        <a:ext cx="702614" cy="702266"/>
      </dsp:txXfrm>
    </dsp:sp>
    <dsp:sp modelId="{A50E670C-2B06-4D6E-8FD5-2B64323D5367}">
      <dsp:nvSpPr>
        <dsp:cNvPr id="0" name=""/>
        <dsp:cNvSpPr/>
      </dsp:nvSpPr>
      <dsp:spPr>
        <a:xfrm rot="2700000">
          <a:off x="5741115"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3CD3BB-0FBC-4B64-AA34-456CE4483673}">
      <dsp:nvSpPr>
        <dsp:cNvPr id="0" name=""/>
        <dsp:cNvSpPr/>
      </dsp:nvSpPr>
      <dsp:spPr>
        <a:xfrm>
          <a:off x="5776703"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Ethanol Blending</a:t>
          </a:r>
          <a:endParaRPr lang="en-US" sz="1100" kern="1200" dirty="0"/>
        </a:p>
      </dsp:txBody>
      <dsp:txXfrm>
        <a:off x="5916871" y="639559"/>
        <a:ext cx="702614" cy="702266"/>
      </dsp:txXfrm>
    </dsp:sp>
    <dsp:sp modelId="{EA2298AD-372E-44B6-AB62-9DB2A38BB04A}">
      <dsp:nvSpPr>
        <dsp:cNvPr id="0" name=""/>
        <dsp:cNvSpPr/>
      </dsp:nvSpPr>
      <dsp:spPr>
        <a:xfrm rot="2700000">
          <a:off x="4652594"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53B51F-A99E-4FF0-933E-047ED1A72AB2}">
      <dsp:nvSpPr>
        <dsp:cNvPr id="0" name=""/>
        <dsp:cNvSpPr/>
      </dsp:nvSpPr>
      <dsp:spPr>
        <a:xfrm>
          <a:off x="4688183"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Ethanol Transport</a:t>
          </a:r>
          <a:endParaRPr lang="en-US" sz="1100" kern="1200" dirty="0"/>
        </a:p>
      </dsp:txBody>
      <dsp:txXfrm>
        <a:off x="4828351" y="639559"/>
        <a:ext cx="702614" cy="702266"/>
      </dsp:txXfrm>
    </dsp:sp>
    <dsp:sp modelId="{F2216DDD-61FB-4E9D-8BEF-EFDE91EFD6CE}">
      <dsp:nvSpPr>
        <dsp:cNvPr id="0" name=""/>
        <dsp:cNvSpPr/>
      </dsp:nvSpPr>
      <dsp:spPr>
        <a:xfrm rot="2700000">
          <a:off x="3564073"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FAD332-6200-43B9-9732-D980DFF034E1}">
      <dsp:nvSpPr>
        <dsp:cNvPr id="0" name=""/>
        <dsp:cNvSpPr/>
      </dsp:nvSpPr>
      <dsp:spPr>
        <a:xfrm>
          <a:off x="3599662"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0" kern="1200" dirty="0" smtClean="0"/>
            <a:t>Ethanol Facility</a:t>
          </a:r>
          <a:endParaRPr lang="en-US" sz="1200" b="0" kern="1200" dirty="0"/>
        </a:p>
      </dsp:txBody>
      <dsp:txXfrm>
        <a:off x="3739830" y="639559"/>
        <a:ext cx="702614" cy="702266"/>
      </dsp:txXfrm>
    </dsp:sp>
    <dsp:sp modelId="{236C7FE5-C0FC-47D0-A988-F8B4C67F27D5}">
      <dsp:nvSpPr>
        <dsp:cNvPr id="0" name=""/>
        <dsp:cNvSpPr/>
      </dsp:nvSpPr>
      <dsp:spPr>
        <a:xfrm rot="2700000">
          <a:off x="2475552"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74329F-9469-4599-B9EB-E11DBADA7520}">
      <dsp:nvSpPr>
        <dsp:cNvPr id="0" name=""/>
        <dsp:cNvSpPr/>
      </dsp:nvSpPr>
      <dsp:spPr>
        <a:xfrm>
          <a:off x="2511141"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Corn Stover Transport</a:t>
          </a:r>
          <a:endParaRPr lang="en-US" sz="1100" kern="1200" dirty="0"/>
        </a:p>
      </dsp:txBody>
      <dsp:txXfrm>
        <a:off x="2651309" y="639559"/>
        <a:ext cx="702614" cy="702266"/>
      </dsp:txXfrm>
    </dsp:sp>
    <dsp:sp modelId="{712B33DD-E66C-4DF9-B27D-00C5E76C58A8}">
      <dsp:nvSpPr>
        <dsp:cNvPr id="0" name=""/>
        <dsp:cNvSpPr/>
      </dsp:nvSpPr>
      <dsp:spPr>
        <a:xfrm rot="2700000">
          <a:off x="1387032"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8E19EE-40A2-49DB-A556-06FFBFEE60FF}">
      <dsp:nvSpPr>
        <dsp:cNvPr id="0" name=""/>
        <dsp:cNvSpPr/>
      </dsp:nvSpPr>
      <dsp:spPr>
        <a:xfrm>
          <a:off x="1422620"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Corn Stover Collection</a:t>
          </a:r>
          <a:endParaRPr lang="en-US" sz="1100" kern="1200" dirty="0"/>
        </a:p>
      </dsp:txBody>
      <dsp:txXfrm>
        <a:off x="1562788" y="639559"/>
        <a:ext cx="702614" cy="702266"/>
      </dsp:txXfrm>
    </dsp:sp>
    <dsp:sp modelId="{A5E48008-3E4D-4291-AC65-AD5E642CB790}">
      <dsp:nvSpPr>
        <dsp:cNvPr id="0" name=""/>
        <dsp:cNvSpPr/>
      </dsp:nvSpPr>
      <dsp:spPr>
        <a:xfrm rot="2700000">
          <a:off x="298511"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334100"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Corn Cultivation</a:t>
          </a:r>
          <a:endParaRPr lang="en-US" sz="1100" kern="1200" dirty="0"/>
        </a:p>
      </dsp:txBody>
      <dsp:txXfrm>
        <a:off x="474268" y="639559"/>
        <a:ext cx="702614" cy="70226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8F4E6F-968D-4ED8-877D-8EE8EC740570}">
      <dsp:nvSpPr>
        <dsp:cNvPr id="0" name=""/>
        <dsp:cNvSpPr/>
      </dsp:nvSpPr>
      <dsp:spPr>
        <a:xfrm>
          <a:off x="6479255" y="622843"/>
          <a:ext cx="1650118" cy="16502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21B6B7-FCEF-412F-AD27-A2822F1F2D07}">
      <dsp:nvSpPr>
        <dsp:cNvPr id="0" name=""/>
        <dsp:cNvSpPr/>
      </dsp:nvSpPr>
      <dsp:spPr>
        <a:xfrm>
          <a:off x="6534447" y="677859"/>
          <a:ext cx="1540440" cy="1540169"/>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Disposal</a:t>
          </a:r>
        </a:p>
      </dsp:txBody>
      <dsp:txXfrm>
        <a:off x="6754510" y="897925"/>
        <a:ext cx="1100314" cy="1100038"/>
      </dsp:txXfrm>
    </dsp:sp>
    <dsp:sp modelId="{D13E82C0-E1F8-4318-9535-940F694F9479}">
      <dsp:nvSpPr>
        <dsp:cNvPr id="0" name=""/>
        <dsp:cNvSpPr/>
      </dsp:nvSpPr>
      <dsp:spPr>
        <a:xfrm rot="2700000">
          <a:off x="4766855" y="622727"/>
          <a:ext cx="1650145" cy="1650145"/>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5DC798-3E76-4104-AC65-6C987D7CF5E3}">
      <dsp:nvSpPr>
        <dsp:cNvPr id="0" name=""/>
        <dsp:cNvSpPr/>
      </dsp:nvSpPr>
      <dsp:spPr>
        <a:xfrm>
          <a:off x="4829137" y="677859"/>
          <a:ext cx="1540440" cy="1540169"/>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Methanol Use</a:t>
          </a:r>
        </a:p>
      </dsp:txBody>
      <dsp:txXfrm>
        <a:off x="5049200" y="897925"/>
        <a:ext cx="1100314" cy="1100038"/>
      </dsp:txXfrm>
    </dsp:sp>
    <dsp:sp modelId="{2A648BAF-9F76-419A-A140-E12D67932540}">
      <dsp:nvSpPr>
        <dsp:cNvPr id="0" name=""/>
        <dsp:cNvSpPr/>
      </dsp:nvSpPr>
      <dsp:spPr>
        <a:xfrm rot="2700000">
          <a:off x="3068620" y="622727"/>
          <a:ext cx="1650145" cy="1650145"/>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A36F1C-03A5-4C29-8CB1-021F67C88B2E}">
      <dsp:nvSpPr>
        <dsp:cNvPr id="0" name=""/>
        <dsp:cNvSpPr/>
      </dsp:nvSpPr>
      <dsp:spPr>
        <a:xfrm>
          <a:off x="3123826" y="677859"/>
          <a:ext cx="1540440" cy="1540169"/>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t>Methanol Production</a:t>
          </a:r>
          <a:endParaRPr lang="en-US" sz="1800" b="1" kern="1200" dirty="0"/>
        </a:p>
      </dsp:txBody>
      <dsp:txXfrm>
        <a:off x="3343889" y="897925"/>
        <a:ext cx="1100314" cy="1100038"/>
      </dsp:txXfrm>
    </dsp:sp>
    <dsp:sp modelId="{8ACDC9B7-7BBD-48AD-8B5B-5AF835DB5874}">
      <dsp:nvSpPr>
        <dsp:cNvPr id="0" name=""/>
        <dsp:cNvSpPr/>
      </dsp:nvSpPr>
      <dsp:spPr>
        <a:xfrm rot="2700000">
          <a:off x="1363309" y="622727"/>
          <a:ext cx="1650145" cy="1650145"/>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AED2C7-9386-4FDC-BEAB-1D18583DD203}">
      <dsp:nvSpPr>
        <dsp:cNvPr id="0" name=""/>
        <dsp:cNvSpPr/>
      </dsp:nvSpPr>
      <dsp:spPr>
        <a:xfrm>
          <a:off x="1418516" y="677859"/>
          <a:ext cx="1540440" cy="1540169"/>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Feedstock Extraction</a:t>
          </a:r>
          <a:endParaRPr lang="en-US" sz="1800" kern="1200" dirty="0"/>
        </a:p>
      </dsp:txBody>
      <dsp:txXfrm>
        <a:off x="1638578" y="897925"/>
        <a:ext cx="1100314" cy="11000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3D0FE-C69E-49B2-B42B-9A1F874416E6}">
      <dsp:nvSpPr>
        <dsp:cNvPr id="0" name=""/>
        <dsp:cNvSpPr/>
      </dsp:nvSpPr>
      <dsp:spPr>
        <a:xfrm>
          <a:off x="8034909" y="540890"/>
          <a:ext cx="1433343" cy="143307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5DA37-094F-4EC5-8852-3749EC8C5FF6}">
      <dsp:nvSpPr>
        <dsp:cNvPr id="0" name=""/>
        <dsp:cNvSpPr/>
      </dsp:nvSpPr>
      <dsp:spPr>
        <a:xfrm>
          <a:off x="8083173"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Treatment or Disposal</a:t>
          </a:r>
          <a:endParaRPr lang="en-US" sz="1400" kern="1200" dirty="0"/>
        </a:p>
      </dsp:txBody>
      <dsp:txXfrm>
        <a:off x="8274406" y="779777"/>
        <a:ext cx="955258" cy="955296"/>
      </dsp:txXfrm>
    </dsp:sp>
    <dsp:sp modelId="{D6C2932E-9676-4BCA-83B6-16A8A2E7EEEC}">
      <dsp:nvSpPr>
        <dsp:cNvPr id="0" name=""/>
        <dsp:cNvSpPr/>
      </dsp:nvSpPr>
      <dsp:spPr>
        <a:xfrm rot="2700000">
          <a:off x="6554314"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F44150-CA52-457C-9C36-C5A11DD94129}">
      <dsp:nvSpPr>
        <dsp:cNvPr id="0" name=""/>
        <dsp:cNvSpPr/>
      </dsp:nvSpPr>
      <dsp:spPr>
        <a:xfrm>
          <a:off x="6602476"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Retirement and Recovery</a:t>
          </a:r>
          <a:endParaRPr lang="en-US" sz="1400" kern="1200" dirty="0"/>
        </a:p>
      </dsp:txBody>
      <dsp:txXfrm>
        <a:off x="6793710" y="779777"/>
        <a:ext cx="955258" cy="955296"/>
      </dsp:txXfrm>
    </dsp:sp>
    <dsp:sp modelId="{C5740817-F61F-4E91-84FD-8079ACA1B3FF}">
      <dsp:nvSpPr>
        <dsp:cNvPr id="0" name=""/>
        <dsp:cNvSpPr/>
      </dsp:nvSpPr>
      <dsp:spPr>
        <a:xfrm rot="2700000">
          <a:off x="5073617"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1319DE-C1A6-46D2-9B7E-25FD4A948E80}">
      <dsp:nvSpPr>
        <dsp:cNvPr id="0" name=""/>
        <dsp:cNvSpPr/>
      </dsp:nvSpPr>
      <dsp:spPr>
        <a:xfrm>
          <a:off x="5121780"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Use and Service</a:t>
          </a:r>
          <a:endParaRPr lang="en-US" sz="1400" kern="1200" dirty="0"/>
        </a:p>
      </dsp:txBody>
      <dsp:txXfrm>
        <a:off x="5313014" y="779777"/>
        <a:ext cx="955258" cy="955296"/>
      </dsp:txXfrm>
    </dsp:sp>
    <dsp:sp modelId="{22C09C06-B83D-462A-AF2F-5023B45EFCB0}">
      <dsp:nvSpPr>
        <dsp:cNvPr id="0" name=""/>
        <dsp:cNvSpPr/>
      </dsp:nvSpPr>
      <dsp:spPr>
        <a:xfrm rot="2700000">
          <a:off x="3592921"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1DAD9-45AB-4EA2-97ED-D3FEE5833356}">
      <dsp:nvSpPr>
        <dsp:cNvPr id="0" name=""/>
        <dsp:cNvSpPr/>
      </dsp:nvSpPr>
      <dsp:spPr>
        <a:xfrm>
          <a:off x="3641084"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Manufacture</a:t>
          </a:r>
          <a:r>
            <a:rPr lang="en-US" sz="1400" kern="1200" dirty="0" smtClean="0"/>
            <a:t> and Assembly</a:t>
          </a:r>
          <a:endParaRPr lang="en-US" sz="1400" kern="1200" dirty="0"/>
        </a:p>
      </dsp:txBody>
      <dsp:txXfrm>
        <a:off x="3831407" y="779777"/>
        <a:ext cx="955258" cy="955296"/>
      </dsp:txXfrm>
    </dsp:sp>
    <dsp:sp modelId="{84C9EB1C-704A-410C-8CCA-CCB204D01398}">
      <dsp:nvSpPr>
        <dsp:cNvPr id="0" name=""/>
        <dsp:cNvSpPr/>
      </dsp:nvSpPr>
      <dsp:spPr>
        <a:xfrm rot="2700000">
          <a:off x="2112225"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FBA6DF-A893-474A-85A5-579941ACD9EF}">
      <dsp:nvSpPr>
        <dsp:cNvPr id="0" name=""/>
        <dsp:cNvSpPr/>
      </dsp:nvSpPr>
      <dsp:spPr>
        <a:xfrm>
          <a:off x="2160388"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Material Processing</a:t>
          </a:r>
          <a:endParaRPr lang="en-US" sz="1400" kern="1200" dirty="0"/>
        </a:p>
      </dsp:txBody>
      <dsp:txXfrm>
        <a:off x="2350711" y="779777"/>
        <a:ext cx="955258" cy="955296"/>
      </dsp:txXfrm>
    </dsp:sp>
    <dsp:sp modelId="{A5E48008-3E4D-4291-AC65-AD5E642CB790}">
      <dsp:nvSpPr>
        <dsp:cNvPr id="0" name=""/>
        <dsp:cNvSpPr/>
      </dsp:nvSpPr>
      <dsp:spPr>
        <a:xfrm rot="2700000">
          <a:off x="631529"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678781"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Material Acquisition</a:t>
          </a:r>
          <a:endParaRPr lang="en-US" sz="1400" kern="1200" dirty="0"/>
        </a:p>
      </dsp:txBody>
      <dsp:txXfrm>
        <a:off x="870015" y="779777"/>
        <a:ext cx="955258" cy="9552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3D0FE-C69E-49B2-B42B-9A1F874416E6}">
      <dsp:nvSpPr>
        <dsp:cNvPr id="0" name=""/>
        <dsp:cNvSpPr/>
      </dsp:nvSpPr>
      <dsp:spPr>
        <a:xfrm>
          <a:off x="8011942" y="534596"/>
          <a:ext cx="1416665" cy="1416395"/>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5DA37-094F-4EC5-8852-3749EC8C5FF6}">
      <dsp:nvSpPr>
        <dsp:cNvPr id="0" name=""/>
        <dsp:cNvSpPr/>
      </dsp:nvSpPr>
      <dsp:spPr>
        <a:xfrm>
          <a:off x="8059644"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Treatment or Disposal</a:t>
          </a:r>
          <a:endParaRPr lang="en-US" sz="1400" kern="1200" dirty="0"/>
        </a:p>
      </dsp:txBody>
      <dsp:txXfrm>
        <a:off x="8248653" y="770704"/>
        <a:ext cx="944143" cy="944181"/>
      </dsp:txXfrm>
    </dsp:sp>
    <dsp:sp modelId="{D6C2932E-9676-4BCA-83B6-16A8A2E7EEEC}">
      <dsp:nvSpPr>
        <dsp:cNvPr id="0" name=""/>
        <dsp:cNvSpPr/>
      </dsp:nvSpPr>
      <dsp:spPr>
        <a:xfrm rot="2700000">
          <a:off x="6548574"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F44150-CA52-457C-9C36-C5A11DD94129}">
      <dsp:nvSpPr>
        <dsp:cNvPr id="0" name=""/>
        <dsp:cNvSpPr/>
      </dsp:nvSpPr>
      <dsp:spPr>
        <a:xfrm>
          <a:off x="6596177"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Retirement and Recovery</a:t>
          </a:r>
          <a:endParaRPr lang="en-US" sz="1400" kern="1200" dirty="0"/>
        </a:p>
      </dsp:txBody>
      <dsp:txXfrm>
        <a:off x="6785186" y="770704"/>
        <a:ext cx="944143" cy="944181"/>
      </dsp:txXfrm>
    </dsp:sp>
    <dsp:sp modelId="{C5740817-F61F-4E91-84FD-8079ACA1B3FF}">
      <dsp:nvSpPr>
        <dsp:cNvPr id="0" name=""/>
        <dsp:cNvSpPr/>
      </dsp:nvSpPr>
      <dsp:spPr>
        <a:xfrm rot="2700000">
          <a:off x="5085107"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1319DE-C1A6-46D2-9B7E-25FD4A948E80}">
      <dsp:nvSpPr>
        <dsp:cNvPr id="0" name=""/>
        <dsp:cNvSpPr/>
      </dsp:nvSpPr>
      <dsp:spPr>
        <a:xfrm>
          <a:off x="5132710"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Use and Service</a:t>
          </a:r>
          <a:endParaRPr lang="en-US" sz="1400" kern="1200" dirty="0"/>
        </a:p>
      </dsp:txBody>
      <dsp:txXfrm>
        <a:off x="5321718" y="770704"/>
        <a:ext cx="944143" cy="944181"/>
      </dsp:txXfrm>
    </dsp:sp>
    <dsp:sp modelId="{22C09C06-B83D-462A-AF2F-5023B45EFCB0}">
      <dsp:nvSpPr>
        <dsp:cNvPr id="0" name=""/>
        <dsp:cNvSpPr/>
      </dsp:nvSpPr>
      <dsp:spPr>
        <a:xfrm rot="2700000">
          <a:off x="3621640"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1DAD9-45AB-4EA2-97ED-D3FEE5833356}">
      <dsp:nvSpPr>
        <dsp:cNvPr id="0" name=""/>
        <dsp:cNvSpPr/>
      </dsp:nvSpPr>
      <dsp:spPr>
        <a:xfrm>
          <a:off x="3669242"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Manufacture</a:t>
          </a:r>
          <a:r>
            <a:rPr lang="en-US" sz="1400" kern="1200" dirty="0" smtClean="0"/>
            <a:t> and Assembly</a:t>
          </a:r>
          <a:endParaRPr lang="en-US" sz="1400" kern="1200" dirty="0"/>
        </a:p>
      </dsp:txBody>
      <dsp:txXfrm>
        <a:off x="3857351" y="770704"/>
        <a:ext cx="944143" cy="944181"/>
      </dsp:txXfrm>
    </dsp:sp>
    <dsp:sp modelId="{84C9EB1C-704A-410C-8CCA-CCB204D01398}">
      <dsp:nvSpPr>
        <dsp:cNvPr id="0" name=""/>
        <dsp:cNvSpPr/>
      </dsp:nvSpPr>
      <dsp:spPr>
        <a:xfrm rot="2700000">
          <a:off x="2158173"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FBA6DF-A893-474A-85A5-579941ACD9EF}">
      <dsp:nvSpPr>
        <dsp:cNvPr id="0" name=""/>
        <dsp:cNvSpPr/>
      </dsp:nvSpPr>
      <dsp:spPr>
        <a:xfrm>
          <a:off x="2205775"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Material Processing</a:t>
          </a:r>
          <a:endParaRPr lang="en-US" sz="1400" kern="1200" dirty="0"/>
        </a:p>
      </dsp:txBody>
      <dsp:txXfrm>
        <a:off x="2393884" y="770704"/>
        <a:ext cx="944143" cy="944181"/>
      </dsp:txXfrm>
    </dsp:sp>
    <dsp:sp modelId="{A5E48008-3E4D-4291-AC65-AD5E642CB790}">
      <dsp:nvSpPr>
        <dsp:cNvPr id="0" name=""/>
        <dsp:cNvSpPr/>
      </dsp:nvSpPr>
      <dsp:spPr>
        <a:xfrm rot="2700000">
          <a:off x="694705"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741408"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Material Acquisition</a:t>
          </a:r>
          <a:endParaRPr lang="en-US" sz="1400" kern="1200" dirty="0"/>
        </a:p>
      </dsp:txBody>
      <dsp:txXfrm>
        <a:off x="930416" y="770704"/>
        <a:ext cx="944143" cy="9441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3D0FE-C69E-49B2-B42B-9A1F874416E6}">
      <dsp:nvSpPr>
        <dsp:cNvPr id="0" name=""/>
        <dsp:cNvSpPr/>
      </dsp:nvSpPr>
      <dsp:spPr>
        <a:xfrm>
          <a:off x="8011942" y="534596"/>
          <a:ext cx="1416665" cy="1416395"/>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5DA37-094F-4EC5-8852-3749EC8C5FF6}">
      <dsp:nvSpPr>
        <dsp:cNvPr id="0" name=""/>
        <dsp:cNvSpPr/>
      </dsp:nvSpPr>
      <dsp:spPr>
        <a:xfrm>
          <a:off x="8059644"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Treatment or Disposal</a:t>
          </a:r>
          <a:endParaRPr lang="en-US" sz="1400" kern="1200" dirty="0">
            <a:solidFill>
              <a:schemeClr val="bg1"/>
            </a:solidFill>
          </a:endParaRPr>
        </a:p>
      </dsp:txBody>
      <dsp:txXfrm>
        <a:off x="8248653" y="770704"/>
        <a:ext cx="944143" cy="944181"/>
      </dsp:txXfrm>
    </dsp:sp>
    <dsp:sp modelId="{D6C2932E-9676-4BCA-83B6-16A8A2E7EEEC}">
      <dsp:nvSpPr>
        <dsp:cNvPr id="0" name=""/>
        <dsp:cNvSpPr/>
      </dsp:nvSpPr>
      <dsp:spPr>
        <a:xfrm rot="2700000">
          <a:off x="6548574"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F44150-CA52-457C-9C36-C5A11DD94129}">
      <dsp:nvSpPr>
        <dsp:cNvPr id="0" name=""/>
        <dsp:cNvSpPr/>
      </dsp:nvSpPr>
      <dsp:spPr>
        <a:xfrm>
          <a:off x="6596177"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Retirement and Recovery</a:t>
          </a:r>
          <a:endParaRPr lang="en-US" sz="1400" b="1" kern="1200" dirty="0"/>
        </a:p>
      </dsp:txBody>
      <dsp:txXfrm>
        <a:off x="6785186" y="770704"/>
        <a:ext cx="944143" cy="944181"/>
      </dsp:txXfrm>
    </dsp:sp>
    <dsp:sp modelId="{C5740817-F61F-4E91-84FD-8079ACA1B3FF}">
      <dsp:nvSpPr>
        <dsp:cNvPr id="0" name=""/>
        <dsp:cNvSpPr/>
      </dsp:nvSpPr>
      <dsp:spPr>
        <a:xfrm rot="2700000">
          <a:off x="5085107"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1319DE-C1A6-46D2-9B7E-25FD4A948E80}">
      <dsp:nvSpPr>
        <dsp:cNvPr id="0" name=""/>
        <dsp:cNvSpPr/>
      </dsp:nvSpPr>
      <dsp:spPr>
        <a:xfrm>
          <a:off x="5132710"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Use and Service</a:t>
          </a:r>
          <a:endParaRPr lang="en-US" sz="1400" b="1" kern="1200" dirty="0"/>
        </a:p>
      </dsp:txBody>
      <dsp:txXfrm>
        <a:off x="5321718" y="770704"/>
        <a:ext cx="944143" cy="944181"/>
      </dsp:txXfrm>
    </dsp:sp>
    <dsp:sp modelId="{22C09C06-B83D-462A-AF2F-5023B45EFCB0}">
      <dsp:nvSpPr>
        <dsp:cNvPr id="0" name=""/>
        <dsp:cNvSpPr/>
      </dsp:nvSpPr>
      <dsp:spPr>
        <a:xfrm rot="2700000">
          <a:off x="3621640"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1DAD9-45AB-4EA2-97ED-D3FEE5833356}">
      <dsp:nvSpPr>
        <dsp:cNvPr id="0" name=""/>
        <dsp:cNvSpPr/>
      </dsp:nvSpPr>
      <dsp:spPr>
        <a:xfrm>
          <a:off x="3669242"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t>Manufacture</a:t>
          </a:r>
          <a:r>
            <a:rPr lang="en-US" sz="1400" b="1" kern="1200" dirty="0" smtClean="0"/>
            <a:t> and Assembly</a:t>
          </a:r>
          <a:endParaRPr lang="en-US" sz="1400" b="1" kern="1200" dirty="0"/>
        </a:p>
      </dsp:txBody>
      <dsp:txXfrm>
        <a:off x="3857351" y="770704"/>
        <a:ext cx="944143" cy="944181"/>
      </dsp:txXfrm>
    </dsp:sp>
    <dsp:sp modelId="{84C9EB1C-704A-410C-8CCA-CCB204D01398}">
      <dsp:nvSpPr>
        <dsp:cNvPr id="0" name=""/>
        <dsp:cNvSpPr/>
      </dsp:nvSpPr>
      <dsp:spPr>
        <a:xfrm rot="2700000">
          <a:off x="2158173"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FBA6DF-A893-474A-85A5-579941ACD9EF}">
      <dsp:nvSpPr>
        <dsp:cNvPr id="0" name=""/>
        <dsp:cNvSpPr/>
      </dsp:nvSpPr>
      <dsp:spPr>
        <a:xfrm>
          <a:off x="2205775"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Material Processing</a:t>
          </a:r>
          <a:endParaRPr lang="en-US" sz="1400" kern="1200" dirty="0">
            <a:solidFill>
              <a:schemeClr val="bg1"/>
            </a:solidFill>
          </a:endParaRPr>
        </a:p>
      </dsp:txBody>
      <dsp:txXfrm>
        <a:off x="2393884" y="770704"/>
        <a:ext cx="944143" cy="944181"/>
      </dsp:txXfrm>
    </dsp:sp>
    <dsp:sp modelId="{A5E48008-3E4D-4291-AC65-AD5E642CB790}">
      <dsp:nvSpPr>
        <dsp:cNvPr id="0" name=""/>
        <dsp:cNvSpPr/>
      </dsp:nvSpPr>
      <dsp:spPr>
        <a:xfrm rot="2700000">
          <a:off x="694705"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741408"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Material Acquisition</a:t>
          </a:r>
          <a:endParaRPr lang="en-US" sz="1400" kern="1200" dirty="0">
            <a:solidFill>
              <a:schemeClr val="bg1"/>
            </a:solidFill>
          </a:endParaRPr>
        </a:p>
      </dsp:txBody>
      <dsp:txXfrm>
        <a:off x="930416" y="770704"/>
        <a:ext cx="944143" cy="9441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3D0FE-C69E-49B2-B42B-9A1F874416E6}">
      <dsp:nvSpPr>
        <dsp:cNvPr id="0" name=""/>
        <dsp:cNvSpPr/>
      </dsp:nvSpPr>
      <dsp:spPr>
        <a:xfrm>
          <a:off x="8011942" y="534596"/>
          <a:ext cx="1416665" cy="1416395"/>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5DA37-094F-4EC5-8852-3749EC8C5FF6}">
      <dsp:nvSpPr>
        <dsp:cNvPr id="0" name=""/>
        <dsp:cNvSpPr/>
      </dsp:nvSpPr>
      <dsp:spPr>
        <a:xfrm>
          <a:off x="8059644"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Treatment or Disposal</a:t>
          </a:r>
          <a:endParaRPr lang="en-US" sz="1400" b="1" kern="1200" dirty="0">
            <a:solidFill>
              <a:schemeClr val="tx1"/>
            </a:solidFill>
          </a:endParaRPr>
        </a:p>
      </dsp:txBody>
      <dsp:txXfrm>
        <a:off x="8248653" y="770704"/>
        <a:ext cx="944143" cy="944181"/>
      </dsp:txXfrm>
    </dsp:sp>
    <dsp:sp modelId="{D6C2932E-9676-4BCA-83B6-16A8A2E7EEEC}">
      <dsp:nvSpPr>
        <dsp:cNvPr id="0" name=""/>
        <dsp:cNvSpPr/>
      </dsp:nvSpPr>
      <dsp:spPr>
        <a:xfrm rot="2700000">
          <a:off x="6548574"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F44150-CA52-457C-9C36-C5A11DD94129}">
      <dsp:nvSpPr>
        <dsp:cNvPr id="0" name=""/>
        <dsp:cNvSpPr/>
      </dsp:nvSpPr>
      <dsp:spPr>
        <a:xfrm>
          <a:off x="6596177"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Retirement and Recovery</a:t>
          </a:r>
          <a:endParaRPr lang="en-US" sz="1400" b="1" kern="1200" dirty="0"/>
        </a:p>
      </dsp:txBody>
      <dsp:txXfrm>
        <a:off x="6785186" y="770704"/>
        <a:ext cx="944143" cy="944181"/>
      </dsp:txXfrm>
    </dsp:sp>
    <dsp:sp modelId="{C5740817-F61F-4E91-84FD-8079ACA1B3FF}">
      <dsp:nvSpPr>
        <dsp:cNvPr id="0" name=""/>
        <dsp:cNvSpPr/>
      </dsp:nvSpPr>
      <dsp:spPr>
        <a:xfrm rot="2700000">
          <a:off x="5085107"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1319DE-C1A6-46D2-9B7E-25FD4A948E80}">
      <dsp:nvSpPr>
        <dsp:cNvPr id="0" name=""/>
        <dsp:cNvSpPr/>
      </dsp:nvSpPr>
      <dsp:spPr>
        <a:xfrm>
          <a:off x="5132710"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t>Use and Service</a:t>
          </a:r>
          <a:endParaRPr lang="en-US" sz="1400" b="1" kern="1200" dirty="0"/>
        </a:p>
      </dsp:txBody>
      <dsp:txXfrm>
        <a:off x="5321718" y="770704"/>
        <a:ext cx="944143" cy="944181"/>
      </dsp:txXfrm>
    </dsp:sp>
    <dsp:sp modelId="{22C09C06-B83D-462A-AF2F-5023B45EFCB0}">
      <dsp:nvSpPr>
        <dsp:cNvPr id="0" name=""/>
        <dsp:cNvSpPr/>
      </dsp:nvSpPr>
      <dsp:spPr>
        <a:xfrm rot="2700000">
          <a:off x="3621640"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1DAD9-45AB-4EA2-97ED-D3FEE5833356}">
      <dsp:nvSpPr>
        <dsp:cNvPr id="0" name=""/>
        <dsp:cNvSpPr/>
      </dsp:nvSpPr>
      <dsp:spPr>
        <a:xfrm>
          <a:off x="3669242"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1" kern="1200" dirty="0" smtClean="0"/>
            <a:t>Manufacture</a:t>
          </a:r>
          <a:r>
            <a:rPr lang="en-US" sz="1400" b="1" kern="1200" dirty="0" smtClean="0"/>
            <a:t> and Assembly</a:t>
          </a:r>
          <a:endParaRPr lang="en-US" sz="1400" b="1" kern="1200" dirty="0"/>
        </a:p>
      </dsp:txBody>
      <dsp:txXfrm>
        <a:off x="3857351" y="770704"/>
        <a:ext cx="944143" cy="944181"/>
      </dsp:txXfrm>
    </dsp:sp>
    <dsp:sp modelId="{84C9EB1C-704A-410C-8CCA-CCB204D01398}">
      <dsp:nvSpPr>
        <dsp:cNvPr id="0" name=""/>
        <dsp:cNvSpPr/>
      </dsp:nvSpPr>
      <dsp:spPr>
        <a:xfrm rot="2700000">
          <a:off x="2158173"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FBA6DF-A893-474A-85A5-579941ACD9EF}">
      <dsp:nvSpPr>
        <dsp:cNvPr id="0" name=""/>
        <dsp:cNvSpPr/>
      </dsp:nvSpPr>
      <dsp:spPr>
        <a:xfrm>
          <a:off x="2205775"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Material Processing</a:t>
          </a:r>
          <a:endParaRPr lang="en-US" sz="1400" b="1" kern="1200" dirty="0">
            <a:solidFill>
              <a:schemeClr val="tx1"/>
            </a:solidFill>
          </a:endParaRPr>
        </a:p>
      </dsp:txBody>
      <dsp:txXfrm>
        <a:off x="2393884" y="770704"/>
        <a:ext cx="944143" cy="944181"/>
      </dsp:txXfrm>
    </dsp:sp>
    <dsp:sp modelId="{A5E48008-3E4D-4291-AC65-AD5E642CB790}">
      <dsp:nvSpPr>
        <dsp:cNvPr id="0" name=""/>
        <dsp:cNvSpPr/>
      </dsp:nvSpPr>
      <dsp:spPr>
        <a:xfrm rot="2700000">
          <a:off x="694705"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741408"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bg1"/>
              </a:solidFill>
            </a:rPr>
            <a:t>Material Acquisition</a:t>
          </a:r>
          <a:endParaRPr lang="en-US" sz="1400" kern="1200" dirty="0">
            <a:solidFill>
              <a:schemeClr val="bg1"/>
            </a:solidFill>
          </a:endParaRPr>
        </a:p>
      </dsp:txBody>
      <dsp:txXfrm>
        <a:off x="930416" y="770704"/>
        <a:ext cx="944143" cy="9441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3D0FE-C69E-49B2-B42B-9A1F874416E6}">
      <dsp:nvSpPr>
        <dsp:cNvPr id="0" name=""/>
        <dsp:cNvSpPr/>
      </dsp:nvSpPr>
      <dsp:spPr>
        <a:xfrm>
          <a:off x="8011942" y="534596"/>
          <a:ext cx="1416665" cy="1416395"/>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5DA37-094F-4EC5-8852-3749EC8C5FF6}">
      <dsp:nvSpPr>
        <dsp:cNvPr id="0" name=""/>
        <dsp:cNvSpPr/>
      </dsp:nvSpPr>
      <dsp:spPr>
        <a:xfrm>
          <a:off x="8059644"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solidFill>
                <a:schemeClr val="tx1"/>
              </a:solidFill>
            </a:rPr>
            <a:t>Treatment or Disposal</a:t>
          </a:r>
          <a:endParaRPr lang="en-US" sz="1400" b="0" kern="1200" dirty="0">
            <a:solidFill>
              <a:schemeClr val="tx1"/>
            </a:solidFill>
          </a:endParaRPr>
        </a:p>
      </dsp:txBody>
      <dsp:txXfrm>
        <a:off x="8248653" y="770704"/>
        <a:ext cx="944143" cy="944181"/>
      </dsp:txXfrm>
    </dsp:sp>
    <dsp:sp modelId="{D6C2932E-9676-4BCA-83B6-16A8A2E7EEEC}">
      <dsp:nvSpPr>
        <dsp:cNvPr id="0" name=""/>
        <dsp:cNvSpPr/>
      </dsp:nvSpPr>
      <dsp:spPr>
        <a:xfrm rot="2700000">
          <a:off x="6548574"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F44150-CA52-457C-9C36-C5A11DD94129}">
      <dsp:nvSpPr>
        <dsp:cNvPr id="0" name=""/>
        <dsp:cNvSpPr/>
      </dsp:nvSpPr>
      <dsp:spPr>
        <a:xfrm>
          <a:off x="6596177"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t>Retirement and Recovery</a:t>
          </a:r>
          <a:endParaRPr lang="en-US" sz="1400" b="0" kern="1200" dirty="0"/>
        </a:p>
      </dsp:txBody>
      <dsp:txXfrm>
        <a:off x="6785186" y="770704"/>
        <a:ext cx="944143" cy="944181"/>
      </dsp:txXfrm>
    </dsp:sp>
    <dsp:sp modelId="{C5740817-F61F-4E91-84FD-8079ACA1B3FF}">
      <dsp:nvSpPr>
        <dsp:cNvPr id="0" name=""/>
        <dsp:cNvSpPr/>
      </dsp:nvSpPr>
      <dsp:spPr>
        <a:xfrm rot="2700000">
          <a:off x="5085107"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1319DE-C1A6-46D2-9B7E-25FD4A948E80}">
      <dsp:nvSpPr>
        <dsp:cNvPr id="0" name=""/>
        <dsp:cNvSpPr/>
      </dsp:nvSpPr>
      <dsp:spPr>
        <a:xfrm>
          <a:off x="5132710"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t>Use and Service</a:t>
          </a:r>
          <a:endParaRPr lang="en-US" sz="1400" b="0" kern="1200" dirty="0"/>
        </a:p>
      </dsp:txBody>
      <dsp:txXfrm>
        <a:off x="5321718" y="770704"/>
        <a:ext cx="944143" cy="944181"/>
      </dsp:txXfrm>
    </dsp:sp>
    <dsp:sp modelId="{22C09C06-B83D-462A-AF2F-5023B45EFCB0}">
      <dsp:nvSpPr>
        <dsp:cNvPr id="0" name=""/>
        <dsp:cNvSpPr/>
      </dsp:nvSpPr>
      <dsp:spPr>
        <a:xfrm rot="2700000">
          <a:off x="3621640"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1DAD9-45AB-4EA2-97ED-D3FEE5833356}">
      <dsp:nvSpPr>
        <dsp:cNvPr id="0" name=""/>
        <dsp:cNvSpPr/>
      </dsp:nvSpPr>
      <dsp:spPr>
        <a:xfrm>
          <a:off x="3669242"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b="0" kern="1200" dirty="0" smtClean="0"/>
            <a:t>Manufacture</a:t>
          </a:r>
          <a:r>
            <a:rPr lang="en-US" sz="1400" b="0" kern="1200" dirty="0" smtClean="0"/>
            <a:t> and Assembly</a:t>
          </a:r>
          <a:endParaRPr lang="en-US" sz="1400" b="0" kern="1200" dirty="0"/>
        </a:p>
      </dsp:txBody>
      <dsp:txXfrm>
        <a:off x="3857351" y="770704"/>
        <a:ext cx="944143" cy="944181"/>
      </dsp:txXfrm>
    </dsp:sp>
    <dsp:sp modelId="{84C9EB1C-704A-410C-8CCA-CCB204D01398}">
      <dsp:nvSpPr>
        <dsp:cNvPr id="0" name=""/>
        <dsp:cNvSpPr/>
      </dsp:nvSpPr>
      <dsp:spPr>
        <a:xfrm rot="2700000">
          <a:off x="2158173"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FBA6DF-A893-474A-85A5-579941ACD9EF}">
      <dsp:nvSpPr>
        <dsp:cNvPr id="0" name=""/>
        <dsp:cNvSpPr/>
      </dsp:nvSpPr>
      <dsp:spPr>
        <a:xfrm>
          <a:off x="2205775"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solidFill>
                <a:schemeClr val="tx1"/>
              </a:solidFill>
            </a:rPr>
            <a:t>Material Processing</a:t>
          </a:r>
          <a:endParaRPr lang="en-US" sz="1400" b="0" kern="1200" dirty="0">
            <a:solidFill>
              <a:schemeClr val="tx1"/>
            </a:solidFill>
          </a:endParaRPr>
        </a:p>
      </dsp:txBody>
      <dsp:txXfrm>
        <a:off x="2393884" y="770704"/>
        <a:ext cx="944143" cy="944181"/>
      </dsp:txXfrm>
    </dsp:sp>
    <dsp:sp modelId="{A5E48008-3E4D-4291-AC65-AD5E642CB790}">
      <dsp:nvSpPr>
        <dsp:cNvPr id="0" name=""/>
        <dsp:cNvSpPr/>
      </dsp:nvSpPr>
      <dsp:spPr>
        <a:xfrm rot="2700000">
          <a:off x="694705" y="534437"/>
          <a:ext cx="1416465" cy="1416465"/>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741408" y="581818"/>
          <a:ext cx="1322160" cy="1321952"/>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Material Acquisition</a:t>
          </a:r>
          <a:endParaRPr lang="en-US" sz="1400" kern="1200" dirty="0">
            <a:solidFill>
              <a:schemeClr val="tx1"/>
            </a:solidFill>
          </a:endParaRPr>
        </a:p>
      </dsp:txBody>
      <dsp:txXfrm>
        <a:off x="930416" y="770704"/>
        <a:ext cx="944143" cy="9441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3D0FE-C69E-49B2-B42B-9A1F874416E6}">
      <dsp:nvSpPr>
        <dsp:cNvPr id="0" name=""/>
        <dsp:cNvSpPr/>
      </dsp:nvSpPr>
      <dsp:spPr>
        <a:xfrm>
          <a:off x="8034909" y="540890"/>
          <a:ext cx="1433343" cy="143307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5DA37-094F-4EC5-8852-3749EC8C5FF6}">
      <dsp:nvSpPr>
        <dsp:cNvPr id="0" name=""/>
        <dsp:cNvSpPr/>
      </dsp:nvSpPr>
      <dsp:spPr>
        <a:xfrm>
          <a:off x="8083173"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Treatment or Disposal</a:t>
          </a:r>
          <a:endParaRPr lang="en-US" sz="1400" kern="1200" dirty="0"/>
        </a:p>
      </dsp:txBody>
      <dsp:txXfrm>
        <a:off x="8274406" y="779777"/>
        <a:ext cx="955258" cy="955296"/>
      </dsp:txXfrm>
    </dsp:sp>
    <dsp:sp modelId="{D6C2932E-9676-4BCA-83B6-16A8A2E7EEEC}">
      <dsp:nvSpPr>
        <dsp:cNvPr id="0" name=""/>
        <dsp:cNvSpPr/>
      </dsp:nvSpPr>
      <dsp:spPr>
        <a:xfrm rot="2700000">
          <a:off x="6554314"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F44150-CA52-457C-9C36-C5A11DD94129}">
      <dsp:nvSpPr>
        <dsp:cNvPr id="0" name=""/>
        <dsp:cNvSpPr/>
      </dsp:nvSpPr>
      <dsp:spPr>
        <a:xfrm>
          <a:off x="6602476"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Retirement and Recovery</a:t>
          </a:r>
          <a:endParaRPr lang="en-US" sz="1400" kern="1200" dirty="0"/>
        </a:p>
      </dsp:txBody>
      <dsp:txXfrm>
        <a:off x="6793710" y="779777"/>
        <a:ext cx="955258" cy="955296"/>
      </dsp:txXfrm>
    </dsp:sp>
    <dsp:sp modelId="{C5740817-F61F-4E91-84FD-8079ACA1B3FF}">
      <dsp:nvSpPr>
        <dsp:cNvPr id="0" name=""/>
        <dsp:cNvSpPr/>
      </dsp:nvSpPr>
      <dsp:spPr>
        <a:xfrm rot="2700000">
          <a:off x="5073617"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1319DE-C1A6-46D2-9B7E-25FD4A948E80}">
      <dsp:nvSpPr>
        <dsp:cNvPr id="0" name=""/>
        <dsp:cNvSpPr/>
      </dsp:nvSpPr>
      <dsp:spPr>
        <a:xfrm>
          <a:off x="5121780"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Use and Service</a:t>
          </a:r>
          <a:endParaRPr lang="en-US" sz="1400" kern="1200" dirty="0"/>
        </a:p>
      </dsp:txBody>
      <dsp:txXfrm>
        <a:off x="5313014" y="779777"/>
        <a:ext cx="955258" cy="955296"/>
      </dsp:txXfrm>
    </dsp:sp>
    <dsp:sp modelId="{22C09C06-B83D-462A-AF2F-5023B45EFCB0}">
      <dsp:nvSpPr>
        <dsp:cNvPr id="0" name=""/>
        <dsp:cNvSpPr/>
      </dsp:nvSpPr>
      <dsp:spPr>
        <a:xfrm rot="2700000">
          <a:off x="3592921"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1DAD9-45AB-4EA2-97ED-D3FEE5833356}">
      <dsp:nvSpPr>
        <dsp:cNvPr id="0" name=""/>
        <dsp:cNvSpPr/>
      </dsp:nvSpPr>
      <dsp:spPr>
        <a:xfrm>
          <a:off x="3641084"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Manufacture</a:t>
          </a:r>
          <a:r>
            <a:rPr lang="en-US" sz="1400" kern="1200" dirty="0" smtClean="0"/>
            <a:t> and Assembly</a:t>
          </a:r>
          <a:endParaRPr lang="en-US" sz="1400" kern="1200" dirty="0"/>
        </a:p>
      </dsp:txBody>
      <dsp:txXfrm>
        <a:off x="3831407" y="779777"/>
        <a:ext cx="955258" cy="955296"/>
      </dsp:txXfrm>
    </dsp:sp>
    <dsp:sp modelId="{84C9EB1C-704A-410C-8CCA-CCB204D01398}">
      <dsp:nvSpPr>
        <dsp:cNvPr id="0" name=""/>
        <dsp:cNvSpPr/>
      </dsp:nvSpPr>
      <dsp:spPr>
        <a:xfrm rot="2700000">
          <a:off x="2112225"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FBA6DF-A893-474A-85A5-579941ACD9EF}">
      <dsp:nvSpPr>
        <dsp:cNvPr id="0" name=""/>
        <dsp:cNvSpPr/>
      </dsp:nvSpPr>
      <dsp:spPr>
        <a:xfrm>
          <a:off x="2160388"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Material Processing</a:t>
          </a:r>
          <a:endParaRPr lang="en-US" sz="1400" kern="1200" dirty="0"/>
        </a:p>
      </dsp:txBody>
      <dsp:txXfrm>
        <a:off x="2350711" y="779777"/>
        <a:ext cx="955258" cy="955296"/>
      </dsp:txXfrm>
    </dsp:sp>
    <dsp:sp modelId="{A5E48008-3E4D-4291-AC65-AD5E642CB790}">
      <dsp:nvSpPr>
        <dsp:cNvPr id="0" name=""/>
        <dsp:cNvSpPr/>
      </dsp:nvSpPr>
      <dsp:spPr>
        <a:xfrm rot="2700000">
          <a:off x="631529"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678781"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Material Acquisition</a:t>
          </a:r>
          <a:endParaRPr lang="en-US" sz="1400" kern="1200" dirty="0"/>
        </a:p>
      </dsp:txBody>
      <dsp:txXfrm>
        <a:off x="870015" y="779777"/>
        <a:ext cx="955258" cy="95529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70E13-D8CE-4E65-8B1B-AC8DAC5BC993}">
      <dsp:nvSpPr>
        <dsp:cNvPr id="0" name=""/>
        <dsp:cNvSpPr/>
      </dsp:nvSpPr>
      <dsp:spPr>
        <a:xfrm>
          <a:off x="7919146" y="463946"/>
          <a:ext cx="1053035" cy="1053491"/>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B89BB5-191F-42C0-9949-8062B3BECBEF}">
      <dsp:nvSpPr>
        <dsp:cNvPr id="0" name=""/>
        <dsp:cNvSpPr/>
      </dsp:nvSpPr>
      <dsp:spPr>
        <a:xfrm>
          <a:off x="7953745"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Fuel End-use in Cars</a:t>
          </a:r>
          <a:endParaRPr lang="en-US" sz="1100" kern="1200" dirty="0"/>
        </a:p>
      </dsp:txBody>
      <dsp:txXfrm>
        <a:off x="8093913" y="639559"/>
        <a:ext cx="702614" cy="702266"/>
      </dsp:txXfrm>
    </dsp:sp>
    <dsp:sp modelId="{CB5F42B5-52B1-459D-B962-E0440112667C}">
      <dsp:nvSpPr>
        <dsp:cNvPr id="0" name=""/>
        <dsp:cNvSpPr/>
      </dsp:nvSpPr>
      <dsp:spPr>
        <a:xfrm rot="2700000">
          <a:off x="6829635"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7C14EF-1331-4B19-B8BF-154098595E44}">
      <dsp:nvSpPr>
        <dsp:cNvPr id="0" name=""/>
        <dsp:cNvSpPr/>
      </dsp:nvSpPr>
      <dsp:spPr>
        <a:xfrm>
          <a:off x="6865224"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Fuel Distribution</a:t>
          </a:r>
          <a:endParaRPr lang="en-US" sz="1100" kern="1200" dirty="0"/>
        </a:p>
      </dsp:txBody>
      <dsp:txXfrm>
        <a:off x="7005392" y="639559"/>
        <a:ext cx="702614" cy="702266"/>
      </dsp:txXfrm>
    </dsp:sp>
    <dsp:sp modelId="{A50E670C-2B06-4D6E-8FD5-2B64323D5367}">
      <dsp:nvSpPr>
        <dsp:cNvPr id="0" name=""/>
        <dsp:cNvSpPr/>
      </dsp:nvSpPr>
      <dsp:spPr>
        <a:xfrm rot="2700000">
          <a:off x="5741115"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3CD3BB-0FBC-4B64-AA34-456CE4483673}">
      <dsp:nvSpPr>
        <dsp:cNvPr id="0" name=""/>
        <dsp:cNvSpPr/>
      </dsp:nvSpPr>
      <dsp:spPr>
        <a:xfrm>
          <a:off x="5776703"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Ethanol Blending</a:t>
          </a:r>
          <a:endParaRPr lang="en-US" sz="1100" kern="1200" dirty="0"/>
        </a:p>
      </dsp:txBody>
      <dsp:txXfrm>
        <a:off x="5916871" y="639559"/>
        <a:ext cx="702614" cy="702266"/>
      </dsp:txXfrm>
    </dsp:sp>
    <dsp:sp modelId="{EA2298AD-372E-44B6-AB62-9DB2A38BB04A}">
      <dsp:nvSpPr>
        <dsp:cNvPr id="0" name=""/>
        <dsp:cNvSpPr/>
      </dsp:nvSpPr>
      <dsp:spPr>
        <a:xfrm rot="2700000">
          <a:off x="4652594"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53B51F-A99E-4FF0-933E-047ED1A72AB2}">
      <dsp:nvSpPr>
        <dsp:cNvPr id="0" name=""/>
        <dsp:cNvSpPr/>
      </dsp:nvSpPr>
      <dsp:spPr>
        <a:xfrm>
          <a:off x="4688183"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Ethanol Transport</a:t>
          </a:r>
          <a:endParaRPr lang="en-US" sz="1100" kern="1200" dirty="0"/>
        </a:p>
      </dsp:txBody>
      <dsp:txXfrm>
        <a:off x="4828351" y="639559"/>
        <a:ext cx="702614" cy="702266"/>
      </dsp:txXfrm>
    </dsp:sp>
    <dsp:sp modelId="{F2216DDD-61FB-4E9D-8BEF-EFDE91EFD6CE}">
      <dsp:nvSpPr>
        <dsp:cNvPr id="0" name=""/>
        <dsp:cNvSpPr/>
      </dsp:nvSpPr>
      <dsp:spPr>
        <a:xfrm rot="2700000">
          <a:off x="3564073"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2FAD332-6200-43B9-9732-D980DFF034E1}">
      <dsp:nvSpPr>
        <dsp:cNvPr id="0" name=""/>
        <dsp:cNvSpPr/>
      </dsp:nvSpPr>
      <dsp:spPr>
        <a:xfrm>
          <a:off x="3599662"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b="0" kern="1200" dirty="0" smtClean="0"/>
            <a:t>Ethanol Facility</a:t>
          </a:r>
          <a:endParaRPr lang="en-US" sz="1200" b="0" kern="1200" dirty="0"/>
        </a:p>
      </dsp:txBody>
      <dsp:txXfrm>
        <a:off x="3739830" y="639559"/>
        <a:ext cx="702614" cy="702266"/>
      </dsp:txXfrm>
    </dsp:sp>
    <dsp:sp modelId="{236C7FE5-C0FC-47D0-A988-F8B4C67F27D5}">
      <dsp:nvSpPr>
        <dsp:cNvPr id="0" name=""/>
        <dsp:cNvSpPr/>
      </dsp:nvSpPr>
      <dsp:spPr>
        <a:xfrm rot="2700000">
          <a:off x="2475552"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74329F-9469-4599-B9EB-E11DBADA7520}">
      <dsp:nvSpPr>
        <dsp:cNvPr id="0" name=""/>
        <dsp:cNvSpPr/>
      </dsp:nvSpPr>
      <dsp:spPr>
        <a:xfrm>
          <a:off x="2511141"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Corn Stover Transport</a:t>
          </a:r>
          <a:endParaRPr lang="en-US" sz="1100" kern="1200" dirty="0"/>
        </a:p>
      </dsp:txBody>
      <dsp:txXfrm>
        <a:off x="2651309" y="639559"/>
        <a:ext cx="702614" cy="702266"/>
      </dsp:txXfrm>
    </dsp:sp>
    <dsp:sp modelId="{712B33DD-E66C-4DF9-B27D-00C5E76C58A8}">
      <dsp:nvSpPr>
        <dsp:cNvPr id="0" name=""/>
        <dsp:cNvSpPr/>
      </dsp:nvSpPr>
      <dsp:spPr>
        <a:xfrm rot="2700000">
          <a:off x="1387032"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8E19EE-40A2-49DB-A556-06FFBFEE60FF}">
      <dsp:nvSpPr>
        <dsp:cNvPr id="0" name=""/>
        <dsp:cNvSpPr/>
      </dsp:nvSpPr>
      <dsp:spPr>
        <a:xfrm>
          <a:off x="1422620"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Corn Stover Collection</a:t>
          </a:r>
          <a:endParaRPr lang="en-US" sz="1100" kern="1200" dirty="0"/>
        </a:p>
      </dsp:txBody>
      <dsp:txXfrm>
        <a:off x="1562788" y="639559"/>
        <a:ext cx="702614" cy="702266"/>
      </dsp:txXfrm>
    </dsp:sp>
    <dsp:sp modelId="{A5E48008-3E4D-4291-AC65-AD5E642CB790}">
      <dsp:nvSpPr>
        <dsp:cNvPr id="0" name=""/>
        <dsp:cNvSpPr/>
      </dsp:nvSpPr>
      <dsp:spPr>
        <a:xfrm rot="2700000">
          <a:off x="298511" y="463979"/>
          <a:ext cx="1053241" cy="1053241"/>
        </a:xfrm>
        <a:prstGeom prst="teardrop">
          <a:avLst>
            <a:gd name="adj" fmla="val 10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334100" y="499069"/>
          <a:ext cx="982951" cy="983246"/>
        </a:xfrm>
        <a:prstGeom prst="ellipse">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Corn Cultivation</a:t>
          </a:r>
          <a:endParaRPr lang="en-US" sz="1100" kern="1200" dirty="0"/>
        </a:p>
      </dsp:txBody>
      <dsp:txXfrm>
        <a:off x="474268" y="639559"/>
        <a:ext cx="702614" cy="70226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3D0FE-C69E-49B2-B42B-9A1F874416E6}">
      <dsp:nvSpPr>
        <dsp:cNvPr id="0" name=""/>
        <dsp:cNvSpPr/>
      </dsp:nvSpPr>
      <dsp:spPr>
        <a:xfrm>
          <a:off x="8034909" y="540890"/>
          <a:ext cx="1433343" cy="1433070"/>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5DA37-094F-4EC5-8852-3749EC8C5FF6}">
      <dsp:nvSpPr>
        <dsp:cNvPr id="0" name=""/>
        <dsp:cNvSpPr/>
      </dsp:nvSpPr>
      <dsp:spPr>
        <a:xfrm>
          <a:off x="8083173"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Treatment or Disposal</a:t>
          </a:r>
          <a:endParaRPr lang="en-US" sz="1400" kern="1200" dirty="0"/>
        </a:p>
      </dsp:txBody>
      <dsp:txXfrm>
        <a:off x="8274406" y="779777"/>
        <a:ext cx="955258" cy="955296"/>
      </dsp:txXfrm>
    </dsp:sp>
    <dsp:sp modelId="{D6C2932E-9676-4BCA-83B6-16A8A2E7EEEC}">
      <dsp:nvSpPr>
        <dsp:cNvPr id="0" name=""/>
        <dsp:cNvSpPr/>
      </dsp:nvSpPr>
      <dsp:spPr>
        <a:xfrm rot="2700000">
          <a:off x="6554314"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F44150-CA52-457C-9C36-C5A11DD94129}">
      <dsp:nvSpPr>
        <dsp:cNvPr id="0" name=""/>
        <dsp:cNvSpPr/>
      </dsp:nvSpPr>
      <dsp:spPr>
        <a:xfrm>
          <a:off x="6602476"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Retirement and Recovery</a:t>
          </a:r>
          <a:endParaRPr lang="en-US" sz="1400" kern="1200" dirty="0"/>
        </a:p>
      </dsp:txBody>
      <dsp:txXfrm>
        <a:off x="6793710" y="779777"/>
        <a:ext cx="955258" cy="955296"/>
      </dsp:txXfrm>
    </dsp:sp>
    <dsp:sp modelId="{C5740817-F61F-4E91-84FD-8079ACA1B3FF}">
      <dsp:nvSpPr>
        <dsp:cNvPr id="0" name=""/>
        <dsp:cNvSpPr/>
      </dsp:nvSpPr>
      <dsp:spPr>
        <a:xfrm rot="2700000">
          <a:off x="5073617"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1319DE-C1A6-46D2-9B7E-25FD4A948E80}">
      <dsp:nvSpPr>
        <dsp:cNvPr id="0" name=""/>
        <dsp:cNvSpPr/>
      </dsp:nvSpPr>
      <dsp:spPr>
        <a:xfrm>
          <a:off x="5121780"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Use and Service</a:t>
          </a:r>
          <a:endParaRPr lang="en-US" sz="1400" kern="1200" dirty="0"/>
        </a:p>
      </dsp:txBody>
      <dsp:txXfrm>
        <a:off x="5313014" y="779777"/>
        <a:ext cx="955258" cy="955296"/>
      </dsp:txXfrm>
    </dsp:sp>
    <dsp:sp modelId="{22C09C06-B83D-462A-AF2F-5023B45EFCB0}">
      <dsp:nvSpPr>
        <dsp:cNvPr id="0" name=""/>
        <dsp:cNvSpPr/>
      </dsp:nvSpPr>
      <dsp:spPr>
        <a:xfrm rot="2700000">
          <a:off x="3592921"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E1DAD9-45AB-4EA2-97ED-D3FEE5833356}">
      <dsp:nvSpPr>
        <dsp:cNvPr id="0" name=""/>
        <dsp:cNvSpPr/>
      </dsp:nvSpPr>
      <dsp:spPr>
        <a:xfrm>
          <a:off x="3641084"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Manufacture</a:t>
          </a:r>
          <a:r>
            <a:rPr lang="en-US" sz="1400" kern="1200" dirty="0" smtClean="0"/>
            <a:t> and Assembly</a:t>
          </a:r>
          <a:endParaRPr lang="en-US" sz="1400" kern="1200" dirty="0"/>
        </a:p>
      </dsp:txBody>
      <dsp:txXfrm>
        <a:off x="3831407" y="779777"/>
        <a:ext cx="955258" cy="955296"/>
      </dsp:txXfrm>
    </dsp:sp>
    <dsp:sp modelId="{84C9EB1C-704A-410C-8CCA-CCB204D01398}">
      <dsp:nvSpPr>
        <dsp:cNvPr id="0" name=""/>
        <dsp:cNvSpPr/>
      </dsp:nvSpPr>
      <dsp:spPr>
        <a:xfrm rot="2700000">
          <a:off x="2112225"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FBA6DF-A893-474A-85A5-579941ACD9EF}">
      <dsp:nvSpPr>
        <dsp:cNvPr id="0" name=""/>
        <dsp:cNvSpPr/>
      </dsp:nvSpPr>
      <dsp:spPr>
        <a:xfrm>
          <a:off x="2160388"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Material Processing</a:t>
          </a:r>
          <a:endParaRPr lang="en-US" sz="1400" kern="1200" dirty="0"/>
        </a:p>
      </dsp:txBody>
      <dsp:txXfrm>
        <a:off x="2350711" y="779777"/>
        <a:ext cx="955258" cy="955296"/>
      </dsp:txXfrm>
    </dsp:sp>
    <dsp:sp modelId="{A5E48008-3E4D-4291-AC65-AD5E642CB790}">
      <dsp:nvSpPr>
        <dsp:cNvPr id="0" name=""/>
        <dsp:cNvSpPr/>
      </dsp:nvSpPr>
      <dsp:spPr>
        <a:xfrm rot="2700000">
          <a:off x="631529" y="540729"/>
          <a:ext cx="1433141" cy="1433141"/>
        </a:xfrm>
        <a:prstGeom prst="teardrop">
          <a:avLst>
            <a:gd name="adj" fmla="val 1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C35324-FBC8-4508-B24B-9DB4C1E5FABC}">
      <dsp:nvSpPr>
        <dsp:cNvPr id="0" name=""/>
        <dsp:cNvSpPr/>
      </dsp:nvSpPr>
      <dsp:spPr>
        <a:xfrm>
          <a:off x="678781" y="588667"/>
          <a:ext cx="1337726" cy="1337515"/>
        </a:xfrm>
        <a:prstGeom prst="ellipse">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Material Acquisition</a:t>
          </a:r>
          <a:endParaRPr lang="en-US" sz="1400" kern="1200" dirty="0"/>
        </a:p>
      </dsp:txBody>
      <dsp:txXfrm>
        <a:off x="870015" y="779777"/>
        <a:ext cx="955258" cy="955296"/>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0.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96F392-3358-409A-8AC3-54464036413A}" type="datetimeFigureOut">
              <a:rPr lang="en-US" smtClean="0"/>
              <a:pPr/>
              <a:t>1/14/2016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C7D172-2EE5-4D0F-A961-8F9EBC52F8E3}" type="slidenum">
              <a:rPr lang="en-US" smtClean="0"/>
              <a:pPr/>
              <a:t>‹#›</a:t>
            </a:fld>
            <a:endParaRPr lang="en-US"/>
          </a:p>
        </p:txBody>
      </p:sp>
    </p:spTree>
    <p:extLst>
      <p:ext uri="{BB962C8B-B14F-4D97-AF65-F5344CB8AC3E}">
        <p14:creationId xmlns:p14="http://schemas.microsoft.com/office/powerpoint/2010/main" val="611334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gives an overview of the objectives</a:t>
            </a:r>
            <a:endParaRPr lang="en-US" dirty="0"/>
          </a:p>
        </p:txBody>
      </p:sp>
      <p:sp>
        <p:nvSpPr>
          <p:cNvPr id="4" name="Slide Number Placeholder 3"/>
          <p:cNvSpPr>
            <a:spLocks noGrp="1"/>
          </p:cNvSpPr>
          <p:nvPr>
            <p:ph type="sldNum" sz="quarter" idx="10"/>
          </p:nvPr>
        </p:nvSpPr>
        <p:spPr/>
        <p:txBody>
          <a:bodyPr/>
          <a:lstStyle/>
          <a:p>
            <a:fld id="{8FC7D172-2EE5-4D0F-A961-8F9EBC52F8E3}" type="slidenum">
              <a:rPr lang="en-US" smtClean="0"/>
              <a:pPr/>
              <a:t>2</a:t>
            </a:fld>
            <a:endParaRPr lang="en-US"/>
          </a:p>
        </p:txBody>
      </p:sp>
    </p:spTree>
    <p:extLst>
      <p:ext uri="{BB962C8B-B14F-4D97-AF65-F5344CB8AC3E}">
        <p14:creationId xmlns:p14="http://schemas.microsoft.com/office/powerpoint/2010/main" val="36572424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FC7D172-2EE5-4D0F-A961-8F9EBC52F8E3}" type="slidenum">
              <a:rPr lang="en-US" smtClean="0"/>
              <a:pPr/>
              <a:t>32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Prepare the groups in this session</a:t>
            </a:r>
            <a:endParaRPr lang="en-US" dirty="0"/>
          </a:p>
        </p:txBody>
      </p:sp>
      <p:sp>
        <p:nvSpPr>
          <p:cNvPr id="4" name="Slide Number Placeholder 3"/>
          <p:cNvSpPr>
            <a:spLocks noGrp="1"/>
          </p:cNvSpPr>
          <p:nvPr>
            <p:ph type="sldNum" sz="quarter" idx="10"/>
          </p:nvPr>
        </p:nvSpPr>
        <p:spPr/>
        <p:txBody>
          <a:bodyPr/>
          <a:lstStyle/>
          <a:p>
            <a:fld id="{8FC7D172-2EE5-4D0F-A961-8F9EBC52F8E3}" type="slidenum">
              <a:rPr lang="en-US" smtClean="0"/>
              <a:pPr/>
              <a:t>33</a:t>
            </a:fld>
            <a:endParaRPr lang="en-US"/>
          </a:p>
        </p:txBody>
      </p:sp>
    </p:spTree>
    <p:extLst>
      <p:ext uri="{BB962C8B-B14F-4D97-AF65-F5344CB8AC3E}">
        <p14:creationId xmlns:p14="http://schemas.microsoft.com/office/powerpoint/2010/main" val="3473603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Prepare the groups in this session</a:t>
            </a:r>
            <a:endParaRPr lang="en-US" dirty="0"/>
          </a:p>
        </p:txBody>
      </p:sp>
      <p:sp>
        <p:nvSpPr>
          <p:cNvPr id="4" name="Slide Number Placeholder 3"/>
          <p:cNvSpPr>
            <a:spLocks noGrp="1"/>
          </p:cNvSpPr>
          <p:nvPr>
            <p:ph type="sldNum" sz="quarter" idx="10"/>
          </p:nvPr>
        </p:nvSpPr>
        <p:spPr/>
        <p:txBody>
          <a:bodyPr/>
          <a:lstStyle/>
          <a:p>
            <a:fld id="{8FC7D172-2EE5-4D0F-A961-8F9EBC52F8E3}" type="slidenum">
              <a:rPr lang="en-US" smtClean="0"/>
              <a:pPr/>
              <a:t>34</a:t>
            </a:fld>
            <a:endParaRPr lang="en-US"/>
          </a:p>
        </p:txBody>
      </p:sp>
    </p:spTree>
    <p:extLst>
      <p:ext uri="{BB962C8B-B14F-4D97-AF65-F5344CB8AC3E}">
        <p14:creationId xmlns:p14="http://schemas.microsoft.com/office/powerpoint/2010/main" val="3473603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FC7D172-2EE5-4D0F-A961-8F9EBC52F8E3}" type="slidenum">
              <a:rPr lang="en-US" smtClean="0"/>
              <a:pPr/>
              <a:t>35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items in red and</a:t>
            </a:r>
            <a:r>
              <a:rPr lang="en-US" baseline="0" dirty="0" smtClean="0"/>
              <a:t> green </a:t>
            </a:r>
            <a:r>
              <a:rPr lang="en-US" dirty="0" smtClean="0"/>
              <a:t>correspond to compounds</a:t>
            </a:r>
            <a:r>
              <a:rPr lang="en-US" baseline="0" dirty="0" smtClean="0"/>
              <a:t> which have an environmental impact. Carbon dioxide is color coded as green since it is being consumed in the process and has a positive impact. The rest are being released from the process, including methanol, which causes a negative environmental impact. The Cooling Water corresponds to water consumption category. The steam consumption corresponds to energy use category. The energy content of steam is used to compute the energy use in KJ. The material required in the processes are used for the material consumption indicator.</a:t>
            </a:r>
            <a:endParaRPr lang="en-US" dirty="0"/>
          </a:p>
        </p:txBody>
      </p:sp>
      <p:sp>
        <p:nvSpPr>
          <p:cNvPr id="4" name="Slide Number Placeholder 3"/>
          <p:cNvSpPr>
            <a:spLocks noGrp="1"/>
          </p:cNvSpPr>
          <p:nvPr>
            <p:ph type="sldNum" sz="quarter" idx="10"/>
          </p:nvPr>
        </p:nvSpPr>
        <p:spPr/>
        <p:txBody>
          <a:bodyPr/>
          <a:lstStyle/>
          <a:p>
            <a:fld id="{8FC7D172-2EE5-4D0F-A961-8F9EBC52F8E3}" type="slidenum">
              <a:rPr lang="en-US" smtClean="0"/>
              <a:pPr/>
              <a:t>38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chemical engineers are comfortable with (from our undergraduate and some graduate work) process design and engineering. These are examples of what we control, where our expertise lies. This is an example of a corn </a:t>
            </a:r>
            <a:r>
              <a:rPr lang="en-US" baseline="0" dirty="0" err="1" smtClean="0"/>
              <a:t>stover</a:t>
            </a:r>
            <a:r>
              <a:rPr lang="en-US" baseline="0" dirty="0" smtClean="0"/>
              <a:t> to ethanol process, designed in HYSYS. Corn </a:t>
            </a:r>
            <a:r>
              <a:rPr lang="en-US" baseline="0" dirty="0" err="1" smtClean="0"/>
              <a:t>stover</a:t>
            </a:r>
            <a:r>
              <a:rPr lang="en-US" baseline="0" dirty="0" smtClean="0"/>
              <a:t> is the primary raw material in this process, which undergoes acid and enzymatic hydrolysis stages of pretreatment to release sugars, followed by fermentation and separation of ethanol from water. This process has several input of raw materials and output of products, along with energy streams. For a process engineer, the details are necessary, but from a macroscopic view, one is able to compute the quantities associated with each flow. The targets a process engineer need to achieve include maximizing profit, yield of ethanol or minimizing waste generation.</a:t>
            </a:r>
            <a:endParaRPr lang="en-US" dirty="0"/>
          </a:p>
        </p:txBody>
      </p:sp>
      <p:sp>
        <p:nvSpPr>
          <p:cNvPr id="4" name="Slide Number Placeholder 3"/>
          <p:cNvSpPr>
            <a:spLocks noGrp="1"/>
          </p:cNvSpPr>
          <p:nvPr>
            <p:ph type="sldNum" sz="quarter" idx="10"/>
          </p:nvPr>
        </p:nvSpPr>
        <p:spPr/>
        <p:txBody>
          <a:bodyPr/>
          <a:lstStyle/>
          <a:p>
            <a:fld id="{EC9A0CB2-6040-41DF-A30A-6F8DBF9A6721}" type="slidenum">
              <a:rPr lang="en-US" smtClean="0"/>
              <a:t>3</a:t>
            </a:fld>
            <a:endParaRPr lang="en-US"/>
          </a:p>
        </p:txBody>
      </p:sp>
    </p:spTree>
    <p:extLst>
      <p:ext uri="{BB962C8B-B14F-4D97-AF65-F5344CB8AC3E}">
        <p14:creationId xmlns:p14="http://schemas.microsoft.com/office/powerpoint/2010/main" val="1410580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9A0CB2-6040-41DF-A30A-6F8DBF9A6721}" type="slidenum">
              <a:rPr lang="en-US" smtClean="0"/>
              <a:t>6</a:t>
            </a:fld>
            <a:endParaRPr lang="en-US"/>
          </a:p>
        </p:txBody>
      </p:sp>
    </p:spTree>
    <p:extLst>
      <p:ext uri="{BB962C8B-B14F-4D97-AF65-F5344CB8AC3E}">
        <p14:creationId xmlns:p14="http://schemas.microsoft.com/office/powerpoint/2010/main" val="1775832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9A0CB2-6040-41DF-A30A-6F8DBF9A6721}" type="slidenum">
              <a:rPr lang="en-US" smtClean="0"/>
              <a:t>9</a:t>
            </a:fld>
            <a:endParaRPr lang="en-US"/>
          </a:p>
        </p:txBody>
      </p:sp>
    </p:spTree>
    <p:extLst>
      <p:ext uri="{BB962C8B-B14F-4D97-AF65-F5344CB8AC3E}">
        <p14:creationId xmlns:p14="http://schemas.microsoft.com/office/powerpoint/2010/main" val="3902820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9A0CB2-6040-41DF-A30A-6F8DBF9A6721}" type="slidenum">
              <a:rPr lang="en-US" smtClean="0"/>
              <a:t>11</a:t>
            </a:fld>
            <a:endParaRPr lang="en-US"/>
          </a:p>
        </p:txBody>
      </p:sp>
    </p:spTree>
    <p:extLst>
      <p:ext uri="{BB962C8B-B14F-4D97-AF65-F5344CB8AC3E}">
        <p14:creationId xmlns:p14="http://schemas.microsoft.com/office/powerpoint/2010/main" val="940199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slide,</a:t>
            </a:r>
            <a:r>
              <a:rPr lang="en-US" baseline="0" dirty="0" smtClean="0"/>
              <a:t> an analogy is drawn between Unit Operations within a process plant and Unit Processes in LCA. The process plant boundary can be considered similar to the system boundary.</a:t>
            </a:r>
            <a:endParaRPr lang="en-US" dirty="0"/>
          </a:p>
        </p:txBody>
      </p:sp>
      <p:sp>
        <p:nvSpPr>
          <p:cNvPr id="4" name="Slide Number Placeholder 3"/>
          <p:cNvSpPr>
            <a:spLocks noGrp="1"/>
          </p:cNvSpPr>
          <p:nvPr>
            <p:ph type="sldNum" sz="quarter" idx="10"/>
          </p:nvPr>
        </p:nvSpPr>
        <p:spPr/>
        <p:txBody>
          <a:bodyPr/>
          <a:lstStyle/>
          <a:p>
            <a:fld id="{8FC7D172-2EE5-4D0F-A961-8F9EBC52F8E3}" type="slidenum">
              <a:rPr lang="en-US" smtClean="0"/>
              <a:pPr/>
              <a:t>25</a:t>
            </a:fld>
            <a:endParaRPr lang="en-US"/>
          </a:p>
        </p:txBody>
      </p:sp>
    </p:spTree>
    <p:extLst>
      <p:ext uri="{BB962C8B-B14F-4D97-AF65-F5344CB8AC3E}">
        <p14:creationId xmlns:p14="http://schemas.microsoft.com/office/powerpoint/2010/main" val="3272631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FC7D172-2EE5-4D0F-A961-8F9EBC52F8E3}" type="slidenum">
              <a:rPr lang="en-US" smtClean="0"/>
              <a:pPr/>
              <a:t>29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FC7D172-2EE5-4D0F-A961-8F9EBC52F8E3}" type="slidenum">
              <a:rPr lang="en-US" smtClean="0"/>
              <a:pPr/>
              <a:t>30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FC7D172-2EE5-4D0F-A961-8F9EBC52F8E3}" type="slidenum">
              <a:rPr lang="en-US" smtClean="0"/>
              <a:pPr/>
              <a:t>31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061EF3-27A2-4FE5-A7C2-D83C7458DC65}" type="datetime1">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8D3671-3300-4BEE-ADAE-9C49AE1B5BF9}" type="datetime1">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57C18D-0ECF-432B-B05D-611C7407A820}" type="datetime1">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98852B-F4BA-4447-A4D9-F6FBD4E7613A}" type="datetime1">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3245A0-34AD-4334-BA1A-62742F11E31B}" type="datetime1">
              <a:rPr lang="en-US" smtClean="0"/>
              <a:t>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EF71E10-85A8-4DDF-B955-74851B6E70BC}" type="datetime1">
              <a:rPr lang="en-US" smtClean="0"/>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52AE12-7858-4E9B-A588-D2E03687DFA8}" type="datetime1">
              <a:rPr lang="en-US" smtClean="0"/>
              <a:t>1/14/2016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0F4AB5-D9A0-4DB3-8A0F-20A03093CF0B}" type="datetime1">
              <a:rPr lang="en-US" smtClean="0"/>
              <a:t>1/14/2016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B3C022-EFCF-428E-AC71-853CC0D1562A}" type="datetime1">
              <a:rPr lang="en-US" smtClean="0"/>
              <a:t>1/14/2016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BBC1B3-98C8-47D2-ADEA-CB9F38C43FF3}" type="datetime1">
              <a:rPr lang="en-US" smtClean="0"/>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6BA2F7-5F14-452F-9C10-B994CB4BAD68}" type="datetime1">
              <a:rPr lang="en-US" smtClean="0"/>
              <a:t>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6016BE-761B-4280-8E41-5966A90E2EEB}" type="datetime1">
              <a:rPr lang="en-US" smtClean="0"/>
              <a:t>1/14/2016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6.w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database-documentation.gabi-software.com/support/gabi/gabi-5-lcia-documentation/life-cycle-impact-assessment-lcia-methods/edip-2003/" TargetMode="External"/><Relationship Id="rId13" Type="http://schemas.openxmlformats.org/officeDocument/2006/relationships/hyperlink" Target="http://database-documentation.gabi-software.com/support/gabi/gabi-5-lcia-documentation/life-cycle-impact-assessment-lcia-methods/usetox/" TargetMode="External"/><Relationship Id="rId3" Type="http://schemas.openxmlformats.org/officeDocument/2006/relationships/hyperlink" Target="http://database-documentation.gabi-software.com/support/gabi/gabi-5-lcia-documentation/life-cycle-impact-assessment-lcia-methods/cml-1996/" TargetMode="External"/><Relationship Id="rId7" Type="http://schemas.openxmlformats.org/officeDocument/2006/relationships/hyperlink" Target="http://database-documentation.gabi-software.com/support/gabi/gabi-5-lcia-documentation/life-cycle-impact-assessment-lcia-methods/edip-1997/" TargetMode="External"/><Relationship Id="rId12" Type="http://schemas.openxmlformats.org/officeDocument/2006/relationships/hyperlink" Target="http://database-documentation.gabi-software.com/support/gabi/gabi-5-lcia-documentation/life-cycle-impact-assessment-lcia-methods/traci/" TargetMode="External"/><Relationship Id="rId2" Type="http://schemas.openxmlformats.org/officeDocument/2006/relationships/hyperlink" Target="http://database-documentation.gabi-software.com/support/gabi/gabi-5-lcia-documentation/life-cycle-impact-assessment-lcia-methods/cml-2001/" TargetMode="External"/><Relationship Id="rId1" Type="http://schemas.openxmlformats.org/officeDocument/2006/relationships/slideLayout" Target="../slideLayouts/slideLayout2.xml"/><Relationship Id="rId6" Type="http://schemas.openxmlformats.org/officeDocument/2006/relationships/hyperlink" Target="http://database-documentation.gabi-software.com/support/gabi/gabi-5-lcia-documentation/life-cycle-impact-assessment-lcia-methods/eco-indicator-99/" TargetMode="External"/><Relationship Id="rId11" Type="http://schemas.openxmlformats.org/officeDocument/2006/relationships/hyperlink" Target="http://database-documentation.gabi-software.com/support/gabi/gabi-5-lcia-documentation/life-cycle-impact-assessment-lcia-methods/recipe/" TargetMode="External"/><Relationship Id="rId5" Type="http://schemas.openxmlformats.org/officeDocument/2006/relationships/hyperlink" Target="http://database-documentation.gabi-software.com/support/gabi/gabi-5-lcia-documentation/life-cycle-impact-assessment-lcia-methods/eco-indicator-95-rf/" TargetMode="External"/><Relationship Id="rId10" Type="http://schemas.openxmlformats.org/officeDocument/2006/relationships/hyperlink" Target="http://database-documentation.gabi-software.com/support/gabi/gabi-5-lcia-documentation/life-cycle-impact-assessment-lcia-methods/method-of-ecological-scarcity-ubp-method/" TargetMode="External"/><Relationship Id="rId4" Type="http://schemas.openxmlformats.org/officeDocument/2006/relationships/hyperlink" Target="http://database-documentation.gabi-software.com/support/gabi/gabi-5-lcia-documentation/life-cycle-impact-assessment-lcia-methods/eco-indicator-95/" TargetMode="External"/><Relationship Id="rId9" Type="http://schemas.openxmlformats.org/officeDocument/2006/relationships/hyperlink" Target="http://database-documentation.gabi-software.com/support/gabi/gabi-5-lcia-documentation/life-cycle-impact-assessment-lcia-methods/impact-2002/"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diagramData" Target="../diagrams/data5.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17" Type="http://schemas.microsoft.com/office/2007/relationships/diagramDrawing" Target="../diagrams/drawing5.xml"/><Relationship Id="rId2" Type="http://schemas.openxmlformats.org/officeDocument/2006/relationships/image" Target="../media/image17.png"/><Relationship Id="rId16" Type="http://schemas.openxmlformats.org/officeDocument/2006/relationships/diagramColors" Target="../diagrams/colors5.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5" Type="http://schemas.openxmlformats.org/officeDocument/2006/relationships/diagramQuickStyle" Target="../diagrams/quickStyle5.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18.gif"/><Relationship Id="rId7" Type="http://schemas.openxmlformats.org/officeDocument/2006/relationships/diagramQuickStyle" Target="../diagrams/quickStyle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image" Target="../media/image19.png"/><Relationship Id="rId9" Type="http://schemas.microsoft.com/office/2007/relationships/diagramDrawing" Target="../diagrams/drawing6.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_ENREF_23"/><Relationship Id="rId7" Type="http://schemas.openxmlformats.org/officeDocument/2006/relationships/hyperlink" Target="#_ENREF_4"/><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_ENREF_18"/><Relationship Id="rId5" Type="http://schemas.openxmlformats.org/officeDocument/2006/relationships/hyperlink" Target="#_ENREF_33"/><Relationship Id="rId4" Type="http://schemas.openxmlformats.org/officeDocument/2006/relationships/hyperlink" Target="#_ENREF_31"/></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044575"/>
            <a:ext cx="7772400" cy="1470025"/>
          </a:xfrm>
        </p:spPr>
        <p:txBody>
          <a:bodyPr/>
          <a:lstStyle/>
          <a:p>
            <a:r>
              <a:rPr lang="en-US" dirty="0" smtClean="0"/>
              <a:t>Life Cycle Assessment (LCA) for Sustainable Manufacturing</a:t>
            </a:r>
            <a:endParaRPr lang="en-US" dirty="0"/>
          </a:p>
        </p:txBody>
      </p:sp>
      <p:sp>
        <p:nvSpPr>
          <p:cNvPr id="3" name="Subtitle 2"/>
          <p:cNvSpPr>
            <a:spLocks noGrp="1"/>
          </p:cNvSpPr>
          <p:nvPr>
            <p:ph type="subTitle" idx="1"/>
          </p:nvPr>
        </p:nvSpPr>
        <p:spPr/>
        <p:txBody>
          <a:bodyPr/>
          <a:lstStyle/>
          <a:p>
            <a:r>
              <a:rPr lang="en-US" dirty="0" err="1" smtClean="0"/>
              <a:t>Debalina</a:t>
            </a:r>
            <a:r>
              <a:rPr lang="en-US" dirty="0" smtClean="0"/>
              <a:t> </a:t>
            </a:r>
            <a:r>
              <a:rPr lang="en-US" dirty="0" err="1" smtClean="0"/>
              <a:t>Sengupta</a:t>
            </a:r>
            <a:endParaRPr lang="en-US" dirty="0" smtClean="0"/>
          </a:p>
          <a:p>
            <a:r>
              <a:rPr lang="en-US" sz="2400" dirty="0" smtClean="0"/>
              <a:t>Texas A&amp;M University, College Station, TX</a:t>
            </a:r>
            <a:endParaRPr lang="en-US" sz="2400" dirty="0"/>
          </a:p>
        </p:txBody>
      </p:sp>
    </p:spTree>
    <p:extLst>
      <p:ext uri="{BB962C8B-B14F-4D97-AF65-F5344CB8AC3E}">
        <p14:creationId xmlns:p14="http://schemas.microsoft.com/office/powerpoint/2010/main" val="3771164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LCA gives a “Bigger Picture”</a:t>
            </a:r>
            <a:endParaRPr lang="en-US" dirty="0"/>
          </a:p>
        </p:txBody>
      </p:sp>
      <p:sp>
        <p:nvSpPr>
          <p:cNvPr id="3" name="Content Placeholder 2"/>
          <p:cNvSpPr>
            <a:spLocks noGrp="1"/>
          </p:cNvSpPr>
          <p:nvPr>
            <p:ph idx="1"/>
          </p:nvPr>
        </p:nvSpPr>
        <p:spPr>
          <a:xfrm>
            <a:off x="457200" y="1295400"/>
            <a:ext cx="8229600" cy="5181600"/>
          </a:xfrm>
        </p:spPr>
        <p:txBody>
          <a:bodyPr>
            <a:normAutofit fontScale="70000" lnSpcReduction="20000"/>
          </a:bodyPr>
          <a:lstStyle/>
          <a:p>
            <a:pPr marL="0" indent="0">
              <a:buNone/>
            </a:pPr>
            <a:r>
              <a:rPr lang="en-US" dirty="0" smtClean="0"/>
              <a:t>The upstream and downstream effects of a process are often the deciding factors for new technology to the market</a:t>
            </a:r>
          </a:p>
          <a:p>
            <a:pPr marL="0" indent="0">
              <a:buNone/>
            </a:pPr>
            <a:endParaRPr lang="en-US" dirty="0" smtClean="0"/>
          </a:p>
          <a:p>
            <a:pPr lvl="1"/>
            <a:r>
              <a:rPr lang="en-US" dirty="0" smtClean="0"/>
              <a:t>In the case of corn </a:t>
            </a:r>
            <a:r>
              <a:rPr lang="en-US" dirty="0" err="1" smtClean="0"/>
              <a:t>stover</a:t>
            </a:r>
            <a:r>
              <a:rPr lang="en-US" dirty="0" smtClean="0"/>
              <a:t>, the transportation of </a:t>
            </a:r>
            <a:r>
              <a:rPr lang="en-US" dirty="0" err="1" smtClean="0"/>
              <a:t>stover</a:t>
            </a:r>
            <a:r>
              <a:rPr lang="en-US" dirty="0" smtClean="0"/>
              <a:t> from the field to the plant gate is expensive because of low density, which makes it an expensive feedstock</a:t>
            </a:r>
          </a:p>
          <a:p>
            <a:pPr lvl="1"/>
            <a:endParaRPr lang="en-US" dirty="0" smtClean="0"/>
          </a:p>
          <a:p>
            <a:pPr lvl="1"/>
            <a:r>
              <a:rPr lang="en-US" dirty="0" smtClean="0"/>
              <a:t>The challenges in yield of sugars from the cellulosic feedstock are yet to be addressed</a:t>
            </a:r>
          </a:p>
          <a:p>
            <a:pPr lvl="1"/>
            <a:endParaRPr lang="en-US" dirty="0" smtClean="0"/>
          </a:p>
          <a:p>
            <a:pPr lvl="1"/>
            <a:r>
              <a:rPr lang="en-US" dirty="0" smtClean="0"/>
              <a:t>The ethanol federal policy subsidizes the blenders</a:t>
            </a:r>
          </a:p>
          <a:p>
            <a:pPr lvl="1"/>
            <a:endParaRPr lang="en-US" dirty="0" smtClean="0"/>
          </a:p>
          <a:p>
            <a:pPr lvl="1"/>
            <a:r>
              <a:rPr lang="en-US" dirty="0" smtClean="0"/>
              <a:t>Mandates are hard to meet as the </a:t>
            </a:r>
            <a:r>
              <a:rPr lang="en-US" dirty="0"/>
              <a:t>cost </a:t>
            </a:r>
            <a:r>
              <a:rPr lang="en-US" dirty="0" smtClean="0"/>
              <a:t>for plant setup and operation is borne </a:t>
            </a:r>
            <a:r>
              <a:rPr lang="en-US" dirty="0"/>
              <a:t>by the </a:t>
            </a:r>
            <a:r>
              <a:rPr lang="en-US" dirty="0" smtClean="0"/>
              <a:t>producers</a:t>
            </a:r>
          </a:p>
          <a:p>
            <a:pPr lvl="1"/>
            <a:endParaRPr lang="en-US" dirty="0" smtClean="0"/>
          </a:p>
          <a:p>
            <a:pPr lvl="1"/>
            <a:r>
              <a:rPr lang="en-US" dirty="0" smtClean="0"/>
              <a:t>Emission profiles for gasoline and ethanol will vary when the two fuels are considered</a:t>
            </a:r>
            <a:endParaRPr lang="en-US" dirty="0"/>
          </a:p>
          <a:p>
            <a:pPr lvl="1"/>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13847847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525963"/>
          </a:xfrm>
        </p:spPr>
        <p:txBody>
          <a:bodyPr>
            <a:normAutofit fontScale="62500" lnSpcReduction="20000"/>
          </a:bodyPr>
          <a:lstStyle/>
          <a:p>
            <a:r>
              <a:rPr lang="en-US" dirty="0" smtClean="0"/>
              <a:t>Process engineering is at the “heart” of commercialization of a new technology</a:t>
            </a:r>
          </a:p>
          <a:p>
            <a:endParaRPr lang="en-US" dirty="0" smtClean="0"/>
          </a:p>
          <a:p>
            <a:r>
              <a:rPr lang="en-US" dirty="0" smtClean="0"/>
              <a:t>New technology needs the macroscopic view to make it “truly” viable</a:t>
            </a:r>
          </a:p>
          <a:p>
            <a:pPr lvl="1"/>
            <a:r>
              <a:rPr lang="en-US" dirty="0" smtClean="0"/>
              <a:t>Biomass use is GOOD – general consensus, as carbon dioxide released from biomass can be fixed easily over shorter time than fossil fuels</a:t>
            </a:r>
          </a:p>
          <a:p>
            <a:pPr lvl="1"/>
            <a:r>
              <a:rPr lang="en-US" dirty="0" smtClean="0"/>
              <a:t>BUT - Water use, energy use, volatile emissions is higher compared to gasoline</a:t>
            </a:r>
          </a:p>
          <a:p>
            <a:pPr lvl="1"/>
            <a:r>
              <a:rPr lang="en-US" dirty="0" smtClean="0"/>
              <a:t>Maybe using biomass is not so “green” after all! </a:t>
            </a:r>
          </a:p>
          <a:p>
            <a:pPr marL="457200" lvl="1" indent="0">
              <a:buNone/>
            </a:pPr>
            <a:endParaRPr lang="en-US" dirty="0" smtClean="0"/>
          </a:p>
          <a:p>
            <a:r>
              <a:rPr lang="en-US" dirty="0" smtClean="0"/>
              <a:t>Insights from LCA can be used for targeting the hotspots within a process </a:t>
            </a:r>
          </a:p>
          <a:p>
            <a:pPr lvl="1"/>
            <a:r>
              <a:rPr lang="en-US" dirty="0" smtClean="0"/>
              <a:t>Identification of emissions with respect to the rest of the life cycle can trigger the installation of better control equipment at the facility level </a:t>
            </a:r>
          </a:p>
          <a:p>
            <a:pPr lvl="1"/>
            <a:r>
              <a:rPr lang="en-US" dirty="0" smtClean="0"/>
              <a:t>Governmental policies for facilities can be set based on the results of LCA</a:t>
            </a:r>
          </a:p>
          <a:p>
            <a:pPr lvl="1"/>
            <a:r>
              <a:rPr lang="en-US" dirty="0" smtClean="0"/>
              <a:t>Comparison to other competing fuels can be made</a:t>
            </a:r>
          </a:p>
          <a:p>
            <a:pPr marL="0" indent="0">
              <a:buNone/>
            </a:pPr>
            <a:endParaRPr lang="en-US" dirty="0" smtClean="0"/>
          </a:p>
        </p:txBody>
      </p:sp>
      <p:sp>
        <p:nvSpPr>
          <p:cNvPr id="4" name="Title 1"/>
          <p:cNvSpPr>
            <a:spLocks noGrp="1"/>
          </p:cNvSpPr>
          <p:nvPr>
            <p:ph type="title"/>
          </p:nvPr>
        </p:nvSpPr>
        <p:spPr/>
        <p:txBody>
          <a:bodyPr/>
          <a:lstStyle/>
          <a:p>
            <a:r>
              <a:rPr lang="en-US" dirty="0" smtClean="0"/>
              <a:t>Need for LCA for Process Engineers</a:t>
            </a:r>
            <a:endParaRPr lang="en-US" dirty="0"/>
          </a:p>
        </p:txBody>
      </p:sp>
      <p:sp>
        <p:nvSpPr>
          <p:cNvPr id="5" name="TextBox 4"/>
          <p:cNvSpPr txBox="1"/>
          <p:nvPr/>
        </p:nvSpPr>
        <p:spPr>
          <a:xfrm>
            <a:off x="1905000" y="5599836"/>
            <a:ext cx="5643596" cy="1015663"/>
          </a:xfrm>
          <a:prstGeom prst="rect">
            <a:avLst/>
          </a:prstGeom>
          <a:noFill/>
        </p:spPr>
        <p:txBody>
          <a:bodyPr wrap="none" rtlCol="0">
            <a:spAutoFit/>
          </a:bodyPr>
          <a:lstStyle/>
          <a:p>
            <a:r>
              <a:rPr lang="en-US" sz="2000" dirty="0" smtClean="0"/>
              <a:t>With this background, </a:t>
            </a:r>
          </a:p>
          <a:p>
            <a:pPr marL="342900" indent="-342900">
              <a:buFont typeface="Arial" panose="020B0604020202020204" pitchFamily="34" charset="0"/>
              <a:buChar char="•"/>
            </a:pPr>
            <a:r>
              <a:rPr lang="en-US" sz="2000" dirty="0" smtClean="0"/>
              <a:t>we will learn about the methods of LCA</a:t>
            </a:r>
          </a:p>
          <a:p>
            <a:pPr marL="342900" indent="-342900">
              <a:buFont typeface="Arial" panose="020B0604020202020204" pitchFamily="34" charset="0"/>
              <a:buChar char="•"/>
            </a:pPr>
            <a:r>
              <a:rPr lang="en-US" sz="2000" dirty="0" smtClean="0"/>
              <a:t>perform a hands on training on how to do an LCA</a:t>
            </a:r>
            <a:endParaRPr lang="en-US" sz="2000" dirty="0"/>
          </a:p>
        </p:txBody>
      </p:sp>
      <p:sp>
        <p:nvSpPr>
          <p:cNvPr id="2" name="Slide Number Placeholder 1"/>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230425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Life Cycle Assessment - Definition</a:t>
            </a:r>
            <a:endParaRPr lang="en-US" dirty="0"/>
          </a:p>
        </p:txBody>
      </p:sp>
      <p:sp>
        <p:nvSpPr>
          <p:cNvPr id="3" name="Content Placeholder 2"/>
          <p:cNvSpPr>
            <a:spLocks noGrp="1"/>
          </p:cNvSpPr>
          <p:nvPr>
            <p:ph idx="1"/>
          </p:nvPr>
        </p:nvSpPr>
        <p:spPr>
          <a:xfrm>
            <a:off x="457200" y="1371600"/>
            <a:ext cx="8229600" cy="4525963"/>
          </a:xfrm>
        </p:spPr>
        <p:txBody>
          <a:bodyPr>
            <a:normAutofit fontScale="62500" lnSpcReduction="20000"/>
          </a:bodyPr>
          <a:lstStyle/>
          <a:p>
            <a:r>
              <a:rPr lang="en-GB" altLang="en-US" dirty="0"/>
              <a:t>The International Organisation for Standardisation (ISO) defines LCA </a:t>
            </a:r>
            <a:r>
              <a:rPr lang="en-GB" altLang="en-US" dirty="0" smtClean="0"/>
              <a:t>as:</a:t>
            </a:r>
            <a:endParaRPr lang="en-GB" altLang="en-US" dirty="0"/>
          </a:p>
          <a:p>
            <a:pPr lvl="1"/>
            <a:r>
              <a:rPr lang="en-GB" altLang="en-US" dirty="0"/>
              <a:t>A compilation and evaluation of the </a:t>
            </a:r>
            <a:r>
              <a:rPr lang="en-GB" altLang="en-US" u="sng" dirty="0"/>
              <a:t>inputs, outputs </a:t>
            </a:r>
            <a:r>
              <a:rPr lang="en-GB" altLang="en-US" dirty="0"/>
              <a:t>and </a:t>
            </a:r>
            <a:r>
              <a:rPr lang="en-GB" altLang="en-US" u="sng" dirty="0"/>
              <a:t>potential environmental impacts </a:t>
            </a:r>
            <a:r>
              <a:rPr lang="en-GB" altLang="en-US" dirty="0"/>
              <a:t>of a product throughout its </a:t>
            </a:r>
            <a:r>
              <a:rPr lang="en-GB" altLang="en-US" dirty="0" smtClean="0"/>
              <a:t>lifecycle</a:t>
            </a:r>
          </a:p>
          <a:p>
            <a:pPr marL="457200" lvl="1" indent="0">
              <a:buNone/>
            </a:pPr>
            <a:endParaRPr lang="en-US" altLang="en-US" dirty="0"/>
          </a:p>
          <a:p>
            <a:r>
              <a:rPr lang="en-GB" altLang="en-US" dirty="0" smtClean="0"/>
              <a:t>Industrial Ecology defines LCA as:</a:t>
            </a:r>
          </a:p>
          <a:p>
            <a:pPr lvl="1"/>
            <a:r>
              <a:rPr lang="en-GB" altLang="en-US" dirty="0" smtClean="0"/>
              <a:t>The </a:t>
            </a:r>
            <a:r>
              <a:rPr lang="en-GB" altLang="en-US" dirty="0"/>
              <a:t>life cycle assessment is an objective process to evaluate the </a:t>
            </a:r>
            <a:r>
              <a:rPr lang="en-GB" altLang="en-US" u="sng" dirty="0"/>
              <a:t>environmental burdens </a:t>
            </a:r>
            <a:r>
              <a:rPr lang="en-GB" altLang="en-US" dirty="0"/>
              <a:t>associated with a product, process or activity by identifying, quantifying and assessing the </a:t>
            </a:r>
            <a:r>
              <a:rPr lang="en-GB" altLang="en-US" u="sng" dirty="0"/>
              <a:t>impact of energy and material usage </a:t>
            </a:r>
            <a:r>
              <a:rPr lang="en-GB" altLang="en-US" dirty="0"/>
              <a:t>and </a:t>
            </a:r>
            <a:r>
              <a:rPr lang="en-GB" altLang="en-US" u="sng" dirty="0"/>
              <a:t>environmental releases </a:t>
            </a:r>
            <a:r>
              <a:rPr lang="en-GB" altLang="en-US" dirty="0"/>
              <a:t>and to implement opportunities to effect environmental </a:t>
            </a:r>
            <a:r>
              <a:rPr lang="en-GB" altLang="en-US" dirty="0" smtClean="0"/>
              <a:t>considerations</a:t>
            </a:r>
          </a:p>
          <a:p>
            <a:pPr lvl="1"/>
            <a:endParaRPr lang="en-US" altLang="en-US" dirty="0" smtClean="0"/>
          </a:p>
          <a:p>
            <a:r>
              <a:rPr lang="en-US" altLang="en-US" dirty="0" smtClean="0"/>
              <a:t>In essence:</a:t>
            </a:r>
          </a:p>
          <a:p>
            <a:pPr lvl="1"/>
            <a:r>
              <a:rPr lang="en-US" altLang="en-US" dirty="0" smtClean="0"/>
              <a:t>Life </a:t>
            </a:r>
            <a:r>
              <a:rPr lang="en-US" altLang="en-US" dirty="0"/>
              <a:t>Cycle Assessment (LCA) is a technique used to </a:t>
            </a:r>
            <a:r>
              <a:rPr lang="en-US" altLang="en-US" u="sng" dirty="0"/>
              <a:t>quantify the environmental impact </a:t>
            </a:r>
            <a:r>
              <a:rPr lang="en-US" altLang="en-US" dirty="0"/>
              <a:t>of a product from raw material acquisition through </a:t>
            </a:r>
            <a:r>
              <a:rPr lang="en-US" altLang="en-US" dirty="0" smtClean="0"/>
              <a:t>end </a:t>
            </a:r>
            <a:r>
              <a:rPr lang="en-US" altLang="en-US" dirty="0"/>
              <a:t>of life disposition (cradle-to-grave)</a:t>
            </a:r>
          </a:p>
          <a:p>
            <a:endParaRPr lang="en-US" dirty="0"/>
          </a:p>
        </p:txBody>
      </p:sp>
      <p:sp>
        <p:nvSpPr>
          <p:cNvPr id="4" name="TextBox 3"/>
          <p:cNvSpPr txBox="1"/>
          <p:nvPr/>
        </p:nvSpPr>
        <p:spPr>
          <a:xfrm>
            <a:off x="1227862" y="5567752"/>
            <a:ext cx="6431056" cy="1200329"/>
          </a:xfrm>
          <a:prstGeom prst="rect">
            <a:avLst/>
          </a:prstGeom>
          <a:noFill/>
        </p:spPr>
        <p:txBody>
          <a:bodyPr wrap="none" rtlCol="0">
            <a:spAutoFit/>
          </a:bodyPr>
          <a:lstStyle/>
          <a:p>
            <a:pPr algn="ctr"/>
            <a:r>
              <a:rPr lang="en-US" b="1" dirty="0" smtClean="0"/>
              <a:t>Message:</a:t>
            </a:r>
          </a:p>
          <a:p>
            <a:pPr algn="ctr"/>
            <a:r>
              <a:rPr lang="en-US" b="1" u="sng" dirty="0" smtClean="0"/>
              <a:t>Quantify Inputs, Outputs, Environmental impacts/burdens</a:t>
            </a:r>
          </a:p>
          <a:p>
            <a:pPr algn="ctr"/>
            <a:r>
              <a:rPr lang="en-US" b="1" u="sng" dirty="0" smtClean="0"/>
              <a:t>Follow a product’s full life cycle to make a definitive decision</a:t>
            </a:r>
          </a:p>
          <a:p>
            <a:pPr algn="ctr"/>
            <a:r>
              <a:rPr lang="en-US" b="1" u="sng" dirty="0" smtClean="0"/>
              <a:t>Systematic procedure required for managing the vast information</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8143993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Generic Product Life Cycle</a:t>
            </a:r>
            <a:endParaRPr lang="en-US" dirty="0"/>
          </a:p>
        </p:txBody>
      </p:sp>
      <p:sp>
        <p:nvSpPr>
          <p:cNvPr id="196" name="Rectangle 199"/>
          <p:cNvSpPr>
            <a:spLocks noChangeArrowheads="1"/>
          </p:cNvSpPr>
          <p:nvPr/>
        </p:nvSpPr>
        <p:spPr bwMode="auto">
          <a:xfrm>
            <a:off x="1143000" y="4035102"/>
            <a:ext cx="66294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r>
              <a:rPr lang="en-US" altLang="en-US" sz="1600">
                <a:solidFill>
                  <a:srgbClr val="000000"/>
                </a:solidFill>
                <a:latin typeface="Helvetica" pitchFamily="-107" charset="0"/>
              </a:rPr>
              <a:t> </a:t>
            </a:r>
            <a:endParaRPr lang="en-US" altLang="en-US">
              <a:solidFill>
                <a:srgbClr val="000000"/>
              </a:solidFill>
              <a:latin typeface="Helvetica" pitchFamily="-107" charset="0"/>
            </a:endParaRPr>
          </a:p>
        </p:txBody>
      </p:sp>
      <p:graphicFrame>
        <p:nvGraphicFramePr>
          <p:cNvPr id="324" name="Diagram 323"/>
          <p:cNvGraphicFramePr/>
          <p:nvPr>
            <p:extLst>
              <p:ext uri="{D42A27DB-BD31-4B8C-83A1-F6EECF244321}">
                <p14:modId xmlns:p14="http://schemas.microsoft.com/office/powerpoint/2010/main" val="3938175431"/>
              </p:ext>
            </p:extLst>
          </p:nvPr>
        </p:nvGraphicFramePr>
        <p:xfrm>
          <a:off x="-430213" y="2133600"/>
          <a:ext cx="9802813" cy="251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26" name="Down Arrow 325"/>
          <p:cNvSpPr/>
          <p:nvPr/>
        </p:nvSpPr>
        <p:spPr>
          <a:xfrm>
            <a:off x="1562100" y="1066800"/>
            <a:ext cx="5791199" cy="1600200"/>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Inputs: </a:t>
            </a:r>
          </a:p>
          <a:p>
            <a:pPr algn="ctr"/>
            <a:r>
              <a:rPr lang="en-US" sz="1600" dirty="0"/>
              <a:t>Materials</a:t>
            </a:r>
          </a:p>
          <a:p>
            <a:pPr algn="ctr"/>
            <a:r>
              <a:rPr lang="en-US" sz="1600" dirty="0"/>
              <a:t>Energy</a:t>
            </a:r>
          </a:p>
          <a:p>
            <a:pPr algn="ctr"/>
            <a:r>
              <a:rPr lang="en-US" sz="1600" dirty="0"/>
              <a:t>Water</a:t>
            </a:r>
          </a:p>
          <a:p>
            <a:pPr algn="ctr"/>
            <a:r>
              <a:rPr lang="en-US" sz="1600" dirty="0"/>
              <a:t>Air</a:t>
            </a:r>
          </a:p>
        </p:txBody>
      </p:sp>
      <p:sp>
        <p:nvSpPr>
          <p:cNvPr id="327" name="Down Arrow 326"/>
          <p:cNvSpPr/>
          <p:nvPr/>
        </p:nvSpPr>
        <p:spPr>
          <a:xfrm>
            <a:off x="1562099" y="4204965"/>
            <a:ext cx="5791199" cy="2467806"/>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t>Outputs:</a:t>
            </a:r>
            <a:endParaRPr lang="en-US" sz="2000" b="1" dirty="0"/>
          </a:p>
          <a:p>
            <a:pPr algn="ctr"/>
            <a:r>
              <a:rPr lang="en-US" dirty="0" smtClean="0"/>
              <a:t>Principal Products</a:t>
            </a:r>
          </a:p>
          <a:p>
            <a:pPr algn="ctr"/>
            <a:r>
              <a:rPr lang="en-US" dirty="0" smtClean="0"/>
              <a:t>Co-products</a:t>
            </a:r>
          </a:p>
          <a:p>
            <a:pPr algn="ctr"/>
            <a:r>
              <a:rPr lang="en-US" dirty="0" smtClean="0"/>
              <a:t>Water effluents</a:t>
            </a:r>
          </a:p>
          <a:p>
            <a:pPr algn="ctr"/>
            <a:r>
              <a:rPr lang="en-US" dirty="0" smtClean="0"/>
              <a:t>Air emissions</a:t>
            </a:r>
          </a:p>
          <a:p>
            <a:pPr algn="ctr"/>
            <a:r>
              <a:rPr lang="en-US" dirty="0" smtClean="0"/>
              <a:t>Solid waste</a:t>
            </a:r>
          </a:p>
          <a:p>
            <a:pPr algn="ctr"/>
            <a:r>
              <a:rPr lang="en-US" dirty="0" smtClean="0"/>
              <a:t>Other Environmental Effects</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25547206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Life Cycle Assessment Methodology</a:t>
            </a:r>
            <a:endParaRPr lang="en-US" dirty="0"/>
          </a:p>
        </p:txBody>
      </p:sp>
      <p:sp>
        <p:nvSpPr>
          <p:cNvPr id="3" name="Content Placeholder 2"/>
          <p:cNvSpPr>
            <a:spLocks noGrp="1"/>
          </p:cNvSpPr>
          <p:nvPr>
            <p:ph idx="1"/>
          </p:nvPr>
        </p:nvSpPr>
        <p:spPr>
          <a:xfrm>
            <a:off x="4191000" y="1600200"/>
            <a:ext cx="4648200" cy="4525963"/>
          </a:xfrm>
        </p:spPr>
        <p:txBody>
          <a:bodyPr>
            <a:normAutofit fontScale="62500" lnSpcReduction="20000"/>
          </a:bodyPr>
          <a:lstStyle/>
          <a:p>
            <a:r>
              <a:rPr lang="en-GB" altLang="en-US" dirty="0"/>
              <a:t>The LCA methodology is standardised by a series of </a:t>
            </a:r>
            <a:r>
              <a:rPr lang="en-GB" altLang="en-US" dirty="0" smtClean="0"/>
              <a:t>I</a:t>
            </a:r>
            <a:r>
              <a:rPr lang="en-GB" altLang="en-US" dirty="0"/>
              <a:t>SO standards</a:t>
            </a:r>
            <a:endParaRPr lang="en-US" dirty="0"/>
          </a:p>
          <a:p>
            <a:endParaRPr lang="en-GB" altLang="en-US" dirty="0" smtClean="0"/>
          </a:p>
          <a:p>
            <a:pPr lvl="1"/>
            <a:r>
              <a:rPr lang="en-GB" altLang="en-US" u="sng" dirty="0" smtClean="0"/>
              <a:t>Step 1: Goal and scope definition </a:t>
            </a:r>
          </a:p>
          <a:p>
            <a:pPr marL="914400" lvl="2" indent="0">
              <a:buNone/>
            </a:pPr>
            <a:r>
              <a:rPr lang="en-US" altLang="en-US" dirty="0">
                <a:ea typeface="ＭＳ Ｐゴシック" charset="-128"/>
              </a:rPr>
              <a:t>Identify the LCA's purpose, the products of the study, and determine the boundaries. (what is and is not included in the study)</a:t>
            </a:r>
            <a:endParaRPr lang="en-GB" altLang="en-US" dirty="0" smtClean="0"/>
          </a:p>
          <a:p>
            <a:pPr lvl="1"/>
            <a:r>
              <a:rPr lang="en-GB" altLang="en-US" u="sng" dirty="0" smtClean="0"/>
              <a:t>Step 2: Inventory Analysis (LCI)</a:t>
            </a:r>
          </a:p>
          <a:p>
            <a:pPr marL="914400" lvl="2" indent="0">
              <a:buNone/>
            </a:pPr>
            <a:r>
              <a:rPr lang="en-US" altLang="en-US" dirty="0">
                <a:ea typeface="ＭＳ Ｐゴシック" charset="-128"/>
              </a:rPr>
              <a:t>Quantify the energy and raw material inputs and environmental releases associated with each life cycle phase</a:t>
            </a:r>
            <a:endParaRPr lang="en-GB" altLang="en-US" dirty="0" smtClean="0"/>
          </a:p>
          <a:p>
            <a:pPr lvl="1"/>
            <a:r>
              <a:rPr lang="en-GB" altLang="en-US" u="sng" dirty="0" smtClean="0"/>
              <a:t>Step 3: Impact Assessment (LCIA)</a:t>
            </a:r>
          </a:p>
          <a:p>
            <a:pPr marL="914400" lvl="2" indent="0">
              <a:buNone/>
            </a:pPr>
            <a:r>
              <a:rPr lang="en-US" altLang="en-US" dirty="0" smtClean="0">
                <a:ea typeface="ＭＳ Ｐゴシック" charset="-128"/>
              </a:rPr>
              <a:t>Assess </a:t>
            </a:r>
            <a:r>
              <a:rPr lang="en-US" altLang="en-US" dirty="0">
                <a:ea typeface="ＭＳ Ｐゴシック" charset="-128"/>
              </a:rPr>
              <a:t>the impacts on human health and the environment.</a:t>
            </a:r>
            <a:endParaRPr lang="en-GB" altLang="en-US" dirty="0" smtClean="0"/>
          </a:p>
          <a:p>
            <a:pPr lvl="1"/>
            <a:r>
              <a:rPr lang="en-GB" altLang="en-US" u="sng" dirty="0" smtClean="0"/>
              <a:t>Step 4: Interpretation</a:t>
            </a:r>
          </a:p>
          <a:p>
            <a:pPr marL="914400" lvl="2" indent="0">
              <a:buNone/>
            </a:pPr>
            <a:r>
              <a:rPr lang="en-US" altLang="en-US" dirty="0">
                <a:ea typeface="ＭＳ Ｐゴシック" charset="-128"/>
              </a:rPr>
              <a:t>Evaluate opportunities to reduce energy, material inputs, or environmental impacts at each stage of the product life-cycle. </a:t>
            </a:r>
          </a:p>
          <a:p>
            <a:pPr lvl="2"/>
            <a:endParaRPr lang="en-US" alt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170593488"/>
              </p:ext>
            </p:extLst>
          </p:nvPr>
        </p:nvGraphicFramePr>
        <p:xfrm>
          <a:off x="152400" y="1219200"/>
          <a:ext cx="6408737" cy="5214937"/>
        </p:xfrm>
        <a:graphic>
          <a:graphicData uri="http://schemas.openxmlformats.org/presentationml/2006/ole">
            <mc:AlternateContent xmlns:mc="http://schemas.openxmlformats.org/markup-compatibility/2006">
              <mc:Choice xmlns:v="urn:schemas-microsoft-com:vml" Requires="v">
                <p:oleObj spid="_x0000_s5135" name="Picture" r:id="rId3" imgW="5481360" imgH="4460400" progId="Word.Picture.8">
                  <p:embed/>
                </p:oleObj>
              </mc:Choice>
              <mc:Fallback>
                <p:oleObj name="Picture" r:id="rId3" imgW="5481360" imgH="4460400" progId="Word.Picture.8">
                  <p:embed/>
                  <p:pic>
                    <p:nvPicPr>
                      <p:cNvPr id="0" name=""/>
                      <p:cNvPicPr>
                        <a:picLocks noChangeAspect="1" noChangeArrowheads="1"/>
                      </p:cNvPicPr>
                      <p:nvPr/>
                    </p:nvPicPr>
                    <p:blipFill>
                      <a:blip r:embed="rId4"/>
                      <a:srcRect/>
                      <a:stretch>
                        <a:fillRect/>
                      </a:stretch>
                    </p:blipFill>
                    <p:spPr bwMode="auto">
                      <a:xfrm>
                        <a:off x="152400" y="1219200"/>
                        <a:ext cx="6408737" cy="5214937"/>
                      </a:xfrm>
                      <a:prstGeom prst="rect">
                        <a:avLst/>
                      </a:prstGeom>
                      <a:noFill/>
                      <a:ln>
                        <a:noFill/>
                      </a:ln>
                      <a:effectLst/>
                    </p:spPr>
                  </p:pic>
                </p:oleObj>
              </mc:Fallback>
            </mc:AlternateContent>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39461182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 1: Goal and scope definition </a:t>
            </a:r>
          </a:p>
        </p:txBody>
      </p:sp>
      <p:sp>
        <p:nvSpPr>
          <p:cNvPr id="4"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buFontTx/>
              <a:buNone/>
            </a:pPr>
            <a:r>
              <a:rPr lang="en-US" altLang="en-US" sz="2400" dirty="0" smtClean="0">
                <a:ea typeface="ＭＳ Ｐゴシック" charset="-128"/>
              </a:rPr>
              <a:t>Define the </a:t>
            </a:r>
            <a:r>
              <a:rPr lang="en-US" altLang="en-US" sz="2400" b="1" dirty="0" smtClean="0">
                <a:ea typeface="ＭＳ Ｐゴシック" charset="-128"/>
              </a:rPr>
              <a:t>goal</a:t>
            </a:r>
            <a:r>
              <a:rPr lang="en-US" altLang="en-US" sz="2400" dirty="0" smtClean="0">
                <a:ea typeface="ＭＳ Ｐゴシック" charset="-128"/>
              </a:rPr>
              <a:t>:</a:t>
            </a:r>
          </a:p>
          <a:p>
            <a:pPr lvl="1"/>
            <a:r>
              <a:rPr lang="en-US" altLang="en-US" sz="2000" dirty="0" smtClean="0">
                <a:ea typeface="ＭＳ Ｐゴシック" charset="-128"/>
              </a:rPr>
              <a:t>Intended application of the study</a:t>
            </a:r>
          </a:p>
          <a:p>
            <a:pPr lvl="1"/>
            <a:r>
              <a:rPr lang="en-US" altLang="en-US" sz="2000" dirty="0" smtClean="0">
                <a:ea typeface="ＭＳ Ｐゴシック" charset="-128"/>
              </a:rPr>
              <a:t>Intended audience</a:t>
            </a:r>
          </a:p>
          <a:p>
            <a:pPr>
              <a:buFontTx/>
              <a:buNone/>
            </a:pPr>
            <a:endParaRPr lang="en-US" altLang="en-US" sz="2000" dirty="0" smtClean="0">
              <a:ea typeface="ＭＳ Ｐゴシック" charset="-128"/>
            </a:endParaRPr>
          </a:p>
          <a:p>
            <a:pPr>
              <a:buFontTx/>
              <a:buNone/>
            </a:pPr>
            <a:r>
              <a:rPr lang="en-US" altLang="en-US" sz="2400" dirty="0" smtClean="0">
                <a:ea typeface="ＭＳ Ｐゴシック" charset="-128"/>
              </a:rPr>
              <a:t>Define the </a:t>
            </a:r>
            <a:r>
              <a:rPr lang="en-US" altLang="en-US" sz="2400" b="1" dirty="0" smtClean="0">
                <a:ea typeface="ＭＳ Ｐゴシック" charset="-128"/>
              </a:rPr>
              <a:t>scope</a:t>
            </a:r>
            <a:r>
              <a:rPr lang="en-US" altLang="en-US" sz="2400" dirty="0" smtClean="0">
                <a:ea typeface="ＭＳ Ｐゴシック" charset="-128"/>
              </a:rPr>
              <a:t>: </a:t>
            </a:r>
          </a:p>
          <a:p>
            <a:pPr lvl="1"/>
            <a:r>
              <a:rPr lang="en-US" altLang="en-US" sz="2000" dirty="0" smtClean="0">
                <a:ea typeface="ＭＳ Ｐゴシック" charset="-128"/>
              </a:rPr>
              <a:t>Identify the product system to be studied</a:t>
            </a:r>
          </a:p>
          <a:p>
            <a:pPr lvl="1"/>
            <a:r>
              <a:rPr lang="en-US" altLang="en-US" sz="2000" dirty="0" smtClean="0">
                <a:ea typeface="ＭＳ Ｐゴシック" charset="-128"/>
              </a:rPr>
              <a:t>Define the functional unit</a:t>
            </a:r>
          </a:p>
          <a:p>
            <a:pPr lvl="1"/>
            <a:r>
              <a:rPr lang="en-US" altLang="en-US" sz="2000" dirty="0" smtClean="0">
                <a:ea typeface="ＭＳ Ｐゴシック" charset="-128"/>
              </a:rPr>
              <a:t>Define the boundaries of the product system</a:t>
            </a:r>
          </a:p>
          <a:p>
            <a:pPr lvl="1"/>
            <a:r>
              <a:rPr lang="en-US" altLang="en-US" sz="2000" dirty="0" smtClean="0">
                <a:ea typeface="ＭＳ Ｐゴシック" charset="-128"/>
              </a:rPr>
              <a:t>Identify assumptions and limitations of the study</a:t>
            </a:r>
          </a:p>
          <a:p>
            <a:pPr lvl="1"/>
            <a:r>
              <a:rPr lang="en-US" altLang="en-US" sz="2000" dirty="0" smtClean="0">
                <a:ea typeface="ＭＳ Ｐゴシック" charset="-128"/>
              </a:rPr>
              <a:t>Select impact categories to be included</a:t>
            </a:r>
          </a:p>
        </p:txBody>
      </p:sp>
      <p:sp>
        <p:nvSpPr>
          <p:cNvPr id="3" name="Slide Number Placeholder 2"/>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1654531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 2: Inventory Analysis (LCI</a:t>
            </a:r>
            <a:r>
              <a:rPr lang="en-US" dirty="0" smtClean="0"/>
              <a:t>)</a:t>
            </a:r>
            <a:endParaRPr lang="en-US" dirty="0"/>
          </a:p>
        </p:txBody>
      </p:sp>
      <p:sp>
        <p:nvSpPr>
          <p:cNvPr id="3" name="Content Placeholder 2"/>
          <p:cNvSpPr>
            <a:spLocks noGrp="1"/>
          </p:cNvSpPr>
          <p:nvPr>
            <p:ph idx="1"/>
          </p:nvPr>
        </p:nvSpPr>
        <p:spPr/>
        <p:txBody>
          <a:bodyPr>
            <a:normAutofit fontScale="85000" lnSpcReduction="20000"/>
          </a:bodyPr>
          <a:lstStyle/>
          <a:p>
            <a:pPr>
              <a:spcAft>
                <a:spcPts val="2400"/>
              </a:spcAft>
            </a:pPr>
            <a:r>
              <a:rPr lang="en-US" altLang="en-US" dirty="0" smtClean="0">
                <a:ea typeface="ＭＳ Ｐゴシック" charset="-128"/>
              </a:rPr>
              <a:t>Possibly the most important step for process engineers</a:t>
            </a:r>
          </a:p>
          <a:p>
            <a:pPr>
              <a:spcAft>
                <a:spcPts val="2400"/>
              </a:spcAft>
            </a:pPr>
            <a:r>
              <a:rPr lang="en-US" altLang="en-US" dirty="0" smtClean="0">
                <a:ea typeface="ＭＳ Ｐゴシック" charset="-128"/>
              </a:rPr>
              <a:t>Highly </a:t>
            </a:r>
            <a:r>
              <a:rPr lang="en-US" altLang="en-US" dirty="0">
                <a:ea typeface="ＭＳ Ｐゴシック" charset="-128"/>
              </a:rPr>
              <a:t>data intensive</a:t>
            </a:r>
          </a:p>
          <a:p>
            <a:pPr>
              <a:spcAft>
                <a:spcPts val="2400"/>
              </a:spcAft>
            </a:pPr>
            <a:r>
              <a:rPr lang="en-US" altLang="en-US" dirty="0">
                <a:ea typeface="ＭＳ Ｐゴシック" charset="-128"/>
              </a:rPr>
              <a:t>Detailed mass &amp; energy balances performed over life-cycle</a:t>
            </a:r>
          </a:p>
          <a:p>
            <a:pPr>
              <a:spcAft>
                <a:spcPts val="2400"/>
              </a:spcAft>
            </a:pPr>
            <a:r>
              <a:rPr lang="en-US" altLang="en-US" dirty="0">
                <a:ea typeface="ＭＳ Ｐゴシック" charset="-128"/>
              </a:rPr>
              <a:t>Advantages:  measure data &amp; define baseline metrics of life-cycle processes</a:t>
            </a:r>
          </a:p>
          <a:p>
            <a:pPr>
              <a:spcAft>
                <a:spcPts val="2400"/>
              </a:spcAft>
            </a:pPr>
            <a:r>
              <a:rPr lang="en-US" altLang="en-US" dirty="0">
                <a:ea typeface="ＭＳ Ｐゴシック" charset="-128"/>
              </a:rPr>
              <a:t>Challenges:  Assumptions made when data unavailable</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36623740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Life Cycle Assessment Tools and Databases</a:t>
            </a:r>
            <a:endParaRPr lang="en-US" sz="3600" dirty="0"/>
          </a:p>
        </p:txBody>
      </p:sp>
      <p:graphicFrame>
        <p:nvGraphicFramePr>
          <p:cNvPr id="4" name="Table 3"/>
          <p:cNvGraphicFramePr>
            <a:graphicFrameLocks noGrp="1"/>
          </p:cNvGraphicFramePr>
          <p:nvPr>
            <p:extLst>
              <p:ext uri="{D42A27DB-BD31-4B8C-83A1-F6EECF244321}">
                <p14:modId xmlns:p14="http://schemas.microsoft.com/office/powerpoint/2010/main" val="242205864"/>
              </p:ext>
            </p:extLst>
          </p:nvPr>
        </p:nvGraphicFramePr>
        <p:xfrm>
          <a:off x="1371600" y="5105400"/>
          <a:ext cx="6080760" cy="1051560"/>
        </p:xfrm>
        <a:graphic>
          <a:graphicData uri="http://schemas.openxmlformats.org/drawingml/2006/table">
            <a:tbl>
              <a:tblPr firstRow="1">
                <a:tableStyleId>{073A0DAA-6AF3-43AB-8588-CEC1D06C72B9}</a:tableStyleId>
              </a:tblPr>
              <a:tblGrid>
                <a:gridCol w="1125220"/>
                <a:gridCol w="1470660"/>
                <a:gridCol w="1742440"/>
                <a:gridCol w="1742440"/>
              </a:tblGrid>
              <a:tr h="0">
                <a:tc>
                  <a:txBody>
                    <a:bodyPr/>
                    <a:lstStyle/>
                    <a:p>
                      <a:endParaRPr lang="en-US" sz="1100" dirty="0">
                        <a:effectLst/>
                        <a:latin typeface="Calibri"/>
                      </a:endParaRPr>
                    </a:p>
                  </a:txBody>
                  <a:tcPr marL="68580" marR="68580" marT="0" marB="0"/>
                </a:tc>
                <a:tc>
                  <a:txBody>
                    <a:bodyPr/>
                    <a:lstStyle/>
                    <a:p>
                      <a:pPr marL="0" marR="0">
                        <a:lnSpc>
                          <a:spcPct val="115000"/>
                        </a:lnSpc>
                        <a:spcBef>
                          <a:spcPts val="0"/>
                        </a:spcBef>
                        <a:spcAft>
                          <a:spcPts val="0"/>
                        </a:spcAft>
                      </a:pPr>
                      <a:r>
                        <a:rPr lang="en-US" sz="1000" kern="1200" dirty="0">
                          <a:effectLst/>
                        </a:rPr>
                        <a:t>Open-LCA</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dirty="0" err="1">
                          <a:effectLst/>
                        </a:rPr>
                        <a:t>SimaPro</a:t>
                      </a:r>
                      <a:endParaRPr lang="en-US" sz="11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GaBi</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User base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Mixed but small</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Academia</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Academia, Industry, DOE</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Visualization</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Process-based – flexible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Result-based</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Process-based/Result-based</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Technical support</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Least capacity</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Good</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Excellent, but expensive</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Modelling issues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Highly flexible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Limited treatment of recycling loops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dirty="0">
                          <a:effectLst/>
                        </a:rPr>
                        <a:t>More advanced treatment of recycling loops</a:t>
                      </a:r>
                      <a:endParaRPr lang="en-US" sz="1100" dirty="0">
                        <a:effectLst/>
                        <a:latin typeface="Calibri"/>
                        <a:ea typeface="Calibri"/>
                        <a:cs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627393226"/>
              </p:ext>
            </p:extLst>
          </p:nvPr>
        </p:nvGraphicFramePr>
        <p:xfrm>
          <a:off x="1447800" y="1752600"/>
          <a:ext cx="6080760" cy="2804160"/>
        </p:xfrm>
        <a:graphic>
          <a:graphicData uri="http://schemas.openxmlformats.org/drawingml/2006/table">
            <a:tbl>
              <a:tblPr firstRow="1">
                <a:tableStyleId>{073A0DAA-6AF3-43AB-8588-CEC1D06C72B9}</a:tableStyleId>
              </a:tblPr>
              <a:tblGrid>
                <a:gridCol w="2026920"/>
                <a:gridCol w="2026920"/>
                <a:gridCol w="2026920"/>
              </a:tblGrid>
              <a:tr h="0">
                <a:tc>
                  <a:txBody>
                    <a:bodyPr/>
                    <a:lstStyle/>
                    <a:p>
                      <a:endParaRPr lang="en-US" sz="1100" dirty="0">
                        <a:effectLst/>
                        <a:latin typeface="Calibri"/>
                      </a:endParaRPr>
                    </a:p>
                  </a:txBody>
                  <a:tcPr marL="68580" marR="68580" marT="0" marB="0"/>
                </a:tc>
                <a:tc>
                  <a:txBody>
                    <a:bodyPr/>
                    <a:lstStyle/>
                    <a:p>
                      <a:pPr marL="0" marR="0">
                        <a:lnSpc>
                          <a:spcPct val="115000"/>
                        </a:lnSpc>
                        <a:spcBef>
                          <a:spcPts val="0"/>
                        </a:spcBef>
                        <a:spcAft>
                          <a:spcPts val="0"/>
                        </a:spcAft>
                      </a:pPr>
                      <a:r>
                        <a:rPr lang="en-US" sz="1000" kern="1200">
                          <a:effectLst/>
                        </a:rPr>
                        <a:t>Ecoinvent</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GaBi</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No. of unit processes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~4500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4000+</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Scope issues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Better coverage of infrastructure and transport inputs</a:t>
                      </a:r>
                      <a:endParaRPr lang="en-US" sz="1100">
                        <a:effectLst/>
                        <a:latin typeface="Calibri"/>
                        <a:ea typeface="Calibri"/>
                        <a:cs typeface="Times New Roman"/>
                      </a:endParaRPr>
                    </a:p>
                  </a:txBody>
                  <a:tcPr marL="68580" marR="68580" marT="0" marB="0"/>
                </a:tc>
                <a:tc>
                  <a:txBody>
                    <a:bodyPr/>
                    <a:lstStyle/>
                    <a:p>
                      <a:endParaRPr lang="en-US" sz="1100">
                        <a:effectLst/>
                        <a:latin typeface="Calibri"/>
                      </a:endParaRPr>
                    </a:p>
                  </a:txBody>
                  <a:tcPr marL="68580" marR="68580" marT="0" marB="0"/>
                </a:tc>
              </a:tr>
              <a:tr h="0">
                <a:tc>
                  <a:txBody>
                    <a:bodyPr/>
                    <a:lstStyle/>
                    <a:p>
                      <a:pPr marL="0" marR="0">
                        <a:lnSpc>
                          <a:spcPct val="115000"/>
                        </a:lnSpc>
                        <a:spcBef>
                          <a:spcPts val="0"/>
                        </a:spcBef>
                        <a:spcAft>
                          <a:spcPts val="0"/>
                        </a:spcAft>
                      </a:pPr>
                      <a:r>
                        <a:rPr lang="en-US" sz="1000" kern="1200">
                          <a:effectLst/>
                        </a:rPr>
                        <a:t>Aggregation of data</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Very little (plastics)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Highly</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Sources</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Mixed; most from statistical abstracts; some from industry</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More direct from industry</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US coverage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Limited </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Better with US edition</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Documentation</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Public; all unit process data published; sources published; authors with contact info included</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Public metadata and process model; hide inputs and outputs; calculation assumptions not published</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Uncertainty</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For all inputs based on transparent but semi-quantitative procedure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Not always quantified</a:t>
                      </a:r>
                      <a:endParaRPr lang="en-US" sz="110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Format</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Ecospold 1.2</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dirty="0">
                          <a:effectLst/>
                        </a:rPr>
                        <a:t>ILCD, 1.1 </a:t>
                      </a:r>
                      <a:endParaRPr lang="en-US" sz="1100" dirty="0">
                        <a:effectLst/>
                        <a:latin typeface="Calibri"/>
                        <a:ea typeface="Calibri"/>
                        <a:cs typeface="Times New Roman"/>
                      </a:endParaRPr>
                    </a:p>
                  </a:txBody>
                  <a:tcPr marL="68580" marR="68580" marT="0" marB="0"/>
                </a:tc>
              </a:tr>
              <a:tr h="0">
                <a:tc>
                  <a:txBody>
                    <a:bodyPr/>
                    <a:lstStyle/>
                    <a:p>
                      <a:pPr marL="0" marR="0">
                        <a:lnSpc>
                          <a:spcPct val="115000"/>
                        </a:lnSpc>
                        <a:spcBef>
                          <a:spcPts val="0"/>
                        </a:spcBef>
                        <a:spcAft>
                          <a:spcPts val="0"/>
                        </a:spcAft>
                      </a:pPr>
                      <a:r>
                        <a:rPr lang="en-US" sz="1000" kern="1200">
                          <a:effectLst/>
                        </a:rPr>
                        <a:t>Last update</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a:effectLst/>
                        </a:rPr>
                        <a:t>V2.2, 2010</a:t>
                      </a:r>
                      <a:endParaRPr lang="en-US" sz="110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000" kern="1200" dirty="0">
                          <a:effectLst/>
                        </a:rPr>
                        <a:t>2006 (smaller updates with software)</a:t>
                      </a:r>
                      <a:endParaRPr lang="en-US" sz="1100" dirty="0">
                        <a:effectLst/>
                        <a:latin typeface="Calibri"/>
                        <a:ea typeface="Calibri"/>
                        <a:cs typeface="Times New Roman"/>
                      </a:endParaRPr>
                    </a:p>
                  </a:txBody>
                  <a:tcPr marL="68580" marR="68580" marT="0" marB="0"/>
                </a:tc>
              </a:tr>
            </a:tbl>
          </a:graphicData>
        </a:graphic>
      </p:graphicFrame>
      <p:sp>
        <p:nvSpPr>
          <p:cNvPr id="6" name="TextBox 5"/>
          <p:cNvSpPr txBox="1"/>
          <p:nvPr/>
        </p:nvSpPr>
        <p:spPr>
          <a:xfrm>
            <a:off x="1447800" y="1295400"/>
            <a:ext cx="1210460" cy="369332"/>
          </a:xfrm>
          <a:prstGeom prst="rect">
            <a:avLst/>
          </a:prstGeom>
          <a:noFill/>
        </p:spPr>
        <p:txBody>
          <a:bodyPr wrap="none" rtlCol="0">
            <a:spAutoFit/>
          </a:bodyPr>
          <a:lstStyle/>
          <a:p>
            <a:r>
              <a:rPr lang="en-US" dirty="0" smtClean="0"/>
              <a:t>Databases:</a:t>
            </a:r>
            <a:endParaRPr lang="en-US" dirty="0"/>
          </a:p>
        </p:txBody>
      </p:sp>
      <p:sp>
        <p:nvSpPr>
          <p:cNvPr id="7" name="TextBox 6"/>
          <p:cNvSpPr txBox="1"/>
          <p:nvPr/>
        </p:nvSpPr>
        <p:spPr>
          <a:xfrm>
            <a:off x="1447800" y="4736068"/>
            <a:ext cx="725199" cy="369332"/>
          </a:xfrm>
          <a:prstGeom prst="rect">
            <a:avLst/>
          </a:prstGeom>
          <a:noFill/>
        </p:spPr>
        <p:txBody>
          <a:bodyPr wrap="none" rtlCol="0">
            <a:spAutoFit/>
          </a:bodyPr>
          <a:lstStyle/>
          <a:p>
            <a:r>
              <a:rPr lang="en-US" dirty="0" smtClean="0"/>
              <a:t>Tools:</a:t>
            </a:r>
            <a:endParaRPr lang="en-US" dirty="0"/>
          </a:p>
        </p:txBody>
      </p:sp>
    </p:spTree>
    <p:extLst>
      <p:ext uri="{BB962C8B-B14F-4D97-AF65-F5344CB8AC3E}">
        <p14:creationId xmlns:p14="http://schemas.microsoft.com/office/powerpoint/2010/main" val="3411672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Step 3: Impact Assessment (LCIA)</a:t>
            </a:r>
          </a:p>
        </p:txBody>
      </p:sp>
      <p:sp>
        <p:nvSpPr>
          <p:cNvPr id="3" name="Content Placeholder 2"/>
          <p:cNvSpPr>
            <a:spLocks noGrp="1"/>
          </p:cNvSpPr>
          <p:nvPr>
            <p:ph idx="1"/>
          </p:nvPr>
        </p:nvSpPr>
        <p:spPr/>
        <p:txBody>
          <a:bodyPr>
            <a:normAutofit fontScale="77500" lnSpcReduction="20000"/>
          </a:bodyPr>
          <a:lstStyle/>
          <a:p>
            <a:pPr>
              <a:lnSpc>
                <a:spcPct val="90000"/>
              </a:lnSpc>
            </a:pPr>
            <a:r>
              <a:rPr lang="en-US" altLang="en-US" dirty="0">
                <a:ea typeface="ＭＳ Ｐゴシック" charset="-128"/>
              </a:rPr>
              <a:t>Converts the inventory into impact categories or mid/end points which explain the environmental </a:t>
            </a:r>
            <a:r>
              <a:rPr lang="en-US" altLang="en-US" dirty="0" smtClean="0">
                <a:ea typeface="ＭＳ Ｐゴシック" charset="-128"/>
              </a:rPr>
              <a:t>effect</a:t>
            </a:r>
          </a:p>
          <a:p>
            <a:pPr>
              <a:lnSpc>
                <a:spcPct val="90000"/>
              </a:lnSpc>
            </a:pPr>
            <a:endParaRPr lang="en-US" altLang="en-US" dirty="0">
              <a:ea typeface="ＭＳ Ｐゴシック" charset="-128"/>
            </a:endParaRPr>
          </a:p>
          <a:p>
            <a:pPr>
              <a:lnSpc>
                <a:spcPct val="90000"/>
              </a:lnSpc>
            </a:pPr>
            <a:r>
              <a:rPr lang="en-US" altLang="en-US" dirty="0">
                <a:ea typeface="ＭＳ Ｐゴシック" charset="-128"/>
              </a:rPr>
              <a:t>Impact categories may include: carcinogens, respiratory organics and inorganics, climate change, radiation, ozone layer, </a:t>
            </a:r>
            <a:r>
              <a:rPr lang="en-US" altLang="en-US" dirty="0" err="1">
                <a:ea typeface="ＭＳ Ｐゴシック" charset="-128"/>
              </a:rPr>
              <a:t>ecotoxicity</a:t>
            </a:r>
            <a:r>
              <a:rPr lang="en-US" altLang="en-US" dirty="0">
                <a:ea typeface="ＭＳ Ｐゴシック" charset="-128"/>
              </a:rPr>
              <a:t>, acidification/eutrophication, land use, minerals, fossil </a:t>
            </a:r>
            <a:r>
              <a:rPr lang="en-US" altLang="en-US" dirty="0" smtClean="0">
                <a:ea typeface="ＭＳ Ｐゴシック" charset="-128"/>
              </a:rPr>
              <a:t>fuels</a:t>
            </a:r>
          </a:p>
          <a:p>
            <a:pPr>
              <a:lnSpc>
                <a:spcPct val="90000"/>
              </a:lnSpc>
            </a:pPr>
            <a:endParaRPr lang="en-US" altLang="en-US" dirty="0">
              <a:ea typeface="ＭＳ Ｐゴシック" charset="-128"/>
            </a:endParaRPr>
          </a:p>
          <a:p>
            <a:r>
              <a:rPr lang="en-US" dirty="0" smtClean="0"/>
              <a:t>Advantages: grouping of several different pollutants into a single effect for easy interpretation</a:t>
            </a:r>
          </a:p>
          <a:p>
            <a:endParaRPr lang="en-US" dirty="0" smtClean="0"/>
          </a:p>
          <a:p>
            <a:r>
              <a:rPr lang="en-US" dirty="0" smtClean="0"/>
              <a:t>Challenges: Not all pollutant effects are well known or characterized</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40314806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7038"/>
            <a:ext cx="8229600" cy="715962"/>
          </a:xfrm>
        </p:spPr>
        <p:txBody>
          <a:bodyPr>
            <a:normAutofit fontScale="90000"/>
          </a:bodyPr>
          <a:lstStyle/>
          <a:p>
            <a:r>
              <a:rPr lang="en-US" dirty="0" smtClean="0"/>
              <a:t>Life Cycle Impact Assessment (LCIA)</a:t>
            </a:r>
            <a:endParaRPr lang="en-US" dirty="0"/>
          </a:p>
        </p:txBody>
      </p:sp>
      <p:sp>
        <p:nvSpPr>
          <p:cNvPr id="3" name="Content Placeholder 2"/>
          <p:cNvSpPr>
            <a:spLocks noGrp="1"/>
          </p:cNvSpPr>
          <p:nvPr>
            <p:ph idx="1"/>
          </p:nvPr>
        </p:nvSpPr>
        <p:spPr>
          <a:xfrm>
            <a:off x="457200" y="1295400"/>
            <a:ext cx="8229600" cy="4830763"/>
          </a:xfrm>
        </p:spPr>
        <p:txBody>
          <a:bodyPr>
            <a:normAutofit fontScale="77500" lnSpcReduction="20000"/>
          </a:bodyPr>
          <a:lstStyle/>
          <a:p>
            <a:pPr marL="0" indent="0">
              <a:buNone/>
            </a:pPr>
            <a:r>
              <a:rPr lang="en-US" dirty="0"/>
              <a:t>The Life Cycle Impact Assessment (LCIA) phase of an LCA is the evaluation of </a:t>
            </a:r>
            <a:r>
              <a:rPr lang="en-US" i="1" u="sng" dirty="0"/>
              <a:t>potential </a:t>
            </a:r>
            <a:r>
              <a:rPr lang="en-US" u="sng" dirty="0"/>
              <a:t>human health </a:t>
            </a:r>
            <a:r>
              <a:rPr lang="en-US" u="sng" dirty="0" smtClean="0"/>
              <a:t>and </a:t>
            </a:r>
            <a:r>
              <a:rPr lang="en-US" u="sng" dirty="0"/>
              <a:t>environmental impacts </a:t>
            </a:r>
            <a:r>
              <a:rPr lang="en-US" dirty="0"/>
              <a:t>of the environmental resources and releases identified during the LCI. Impact </a:t>
            </a:r>
            <a:r>
              <a:rPr lang="en-US" dirty="0" smtClean="0"/>
              <a:t>assessment </a:t>
            </a:r>
            <a:r>
              <a:rPr lang="en-US" dirty="0"/>
              <a:t>should address ecological and human health effects; it should also address resource depletion. </a:t>
            </a:r>
            <a:r>
              <a:rPr lang="en-US" dirty="0" smtClean="0"/>
              <a:t>A </a:t>
            </a:r>
            <a:r>
              <a:rPr lang="en-US" dirty="0"/>
              <a:t>life cycle impact assessment attempts to establish a linkage between the </a:t>
            </a:r>
            <a:r>
              <a:rPr lang="en-US" u="sng" dirty="0"/>
              <a:t>product or process </a:t>
            </a:r>
            <a:r>
              <a:rPr lang="en-US" dirty="0"/>
              <a:t>and its </a:t>
            </a:r>
            <a:r>
              <a:rPr lang="en-US" i="1" u="sng" dirty="0" smtClean="0"/>
              <a:t>potential</a:t>
            </a:r>
            <a:r>
              <a:rPr lang="en-US" u="sng" dirty="0" smtClean="0"/>
              <a:t> </a:t>
            </a:r>
            <a:r>
              <a:rPr lang="en-US" u="sng" dirty="0"/>
              <a:t>environmental </a:t>
            </a:r>
            <a:r>
              <a:rPr lang="en-US" u="sng" dirty="0" smtClean="0"/>
              <a:t>impacts</a:t>
            </a:r>
            <a:r>
              <a:rPr lang="en-US" dirty="0" smtClean="0"/>
              <a:t>.</a:t>
            </a:r>
          </a:p>
          <a:p>
            <a:pPr marL="0" indent="0">
              <a:buNone/>
            </a:pPr>
            <a:endParaRPr lang="en-US" dirty="0" smtClean="0"/>
          </a:p>
          <a:p>
            <a:r>
              <a:rPr lang="en-US" sz="2600" dirty="0" smtClean="0"/>
              <a:t>Life Cycle Impact Assessment is computation of </a:t>
            </a:r>
            <a:r>
              <a:rPr lang="en-US" sz="2600" i="1" dirty="0" smtClean="0"/>
              <a:t>potential </a:t>
            </a:r>
            <a:r>
              <a:rPr lang="en-US" sz="2600" dirty="0" smtClean="0"/>
              <a:t>impacts rather than real.</a:t>
            </a:r>
          </a:p>
          <a:p>
            <a:r>
              <a:rPr lang="en-US" sz="2600" dirty="0"/>
              <a:t>Midpoint versus </a:t>
            </a:r>
            <a:r>
              <a:rPr lang="en-US" sz="2600" dirty="0" smtClean="0"/>
              <a:t>Endpoint – Midpoint </a:t>
            </a:r>
            <a:r>
              <a:rPr lang="en-US" sz="2600" dirty="0"/>
              <a:t>reporting </a:t>
            </a:r>
            <a:r>
              <a:rPr lang="en-US" sz="2600" dirty="0" smtClean="0"/>
              <a:t>minimizes </a:t>
            </a:r>
            <a:r>
              <a:rPr lang="en-US" sz="2600" dirty="0"/>
              <a:t>the amount of forecasting </a:t>
            </a:r>
            <a:r>
              <a:rPr lang="en-US" sz="2600" dirty="0" smtClean="0"/>
              <a:t>and </a:t>
            </a:r>
            <a:r>
              <a:rPr lang="en-US" sz="2600" dirty="0"/>
              <a:t>effect modeling incorporated into the </a:t>
            </a:r>
            <a:r>
              <a:rPr lang="en-US" sz="2600" dirty="0" smtClean="0"/>
              <a:t>LCIA</a:t>
            </a:r>
          </a:p>
          <a:p>
            <a:r>
              <a:rPr lang="en-US" sz="2600" dirty="0" smtClean="0"/>
              <a:t>Results </a:t>
            </a:r>
            <a:r>
              <a:rPr lang="en-US" sz="2600" dirty="0"/>
              <a:t>of an LCIA show </a:t>
            </a:r>
            <a:r>
              <a:rPr lang="en-US" sz="2600" dirty="0" smtClean="0"/>
              <a:t>the </a:t>
            </a:r>
            <a:r>
              <a:rPr lang="en-US" sz="2600" dirty="0"/>
              <a:t>relative differences in potential environmental impacts </a:t>
            </a:r>
            <a:endParaRPr lang="en-US" sz="2600" dirty="0" smtClean="0"/>
          </a:p>
        </p:txBody>
      </p:sp>
    </p:spTree>
    <p:extLst>
      <p:ext uri="{BB962C8B-B14F-4D97-AF65-F5344CB8AC3E}">
        <p14:creationId xmlns:p14="http://schemas.microsoft.com/office/powerpoint/2010/main" val="2693310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457200" y="2362200"/>
            <a:ext cx="8229600" cy="3230563"/>
          </a:xfrm>
        </p:spPr>
        <p:txBody>
          <a:bodyPr/>
          <a:lstStyle/>
          <a:p>
            <a:r>
              <a:rPr lang="en-US" dirty="0" smtClean="0"/>
              <a:t>Where do we fit?</a:t>
            </a:r>
          </a:p>
          <a:p>
            <a:r>
              <a:rPr lang="en-US" dirty="0" smtClean="0"/>
              <a:t>Why do we need to know about LCA?</a:t>
            </a:r>
          </a:p>
          <a:p>
            <a:r>
              <a:rPr lang="en-US" dirty="0"/>
              <a:t>What </a:t>
            </a:r>
            <a:r>
              <a:rPr lang="en-US" dirty="0" smtClean="0"/>
              <a:t>do we need to know about LCA?</a:t>
            </a:r>
          </a:p>
          <a:p>
            <a:r>
              <a:rPr lang="en-US" dirty="0" smtClean="0"/>
              <a:t>How do we conduct an LCA?</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6220172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Life Cycle Impact Assessment (LCIA)</a:t>
            </a:r>
          </a:p>
        </p:txBody>
      </p:sp>
      <p:sp>
        <p:nvSpPr>
          <p:cNvPr id="3" name="Content Placeholder 2"/>
          <p:cNvSpPr>
            <a:spLocks noGrp="1"/>
          </p:cNvSpPr>
          <p:nvPr>
            <p:ph idx="1"/>
          </p:nvPr>
        </p:nvSpPr>
        <p:spPr>
          <a:xfrm>
            <a:off x="457200" y="1219200"/>
            <a:ext cx="8229600" cy="5334000"/>
          </a:xfrm>
        </p:spPr>
        <p:txBody>
          <a:bodyPr>
            <a:normAutofit fontScale="62500" lnSpcReduction="20000"/>
          </a:bodyPr>
          <a:lstStyle/>
          <a:p>
            <a:pPr marL="514350" indent="-514350">
              <a:buFont typeface="+mj-lt"/>
              <a:buAutoNum type="arabicPeriod"/>
            </a:pPr>
            <a:endParaRPr lang="en-US" dirty="0"/>
          </a:p>
          <a:p>
            <a:pPr marL="514350" indent="-514350">
              <a:buFont typeface="+mj-lt"/>
              <a:buAutoNum type="arabicPeriod"/>
            </a:pPr>
            <a:r>
              <a:rPr lang="en-US" u="sng" dirty="0" smtClean="0"/>
              <a:t>Selection </a:t>
            </a:r>
            <a:r>
              <a:rPr lang="en-US" u="sng" dirty="0"/>
              <a:t>and Definition of Impact Categories </a:t>
            </a:r>
            <a:r>
              <a:rPr lang="en-US" dirty="0"/>
              <a:t>- identifying relevant environmental impact </a:t>
            </a:r>
            <a:r>
              <a:rPr lang="en-US" dirty="0" smtClean="0"/>
              <a:t>categories </a:t>
            </a:r>
            <a:r>
              <a:rPr lang="en-US" dirty="0"/>
              <a:t>(e.g., global warming, acidification, terrestrial toxicity). </a:t>
            </a:r>
            <a:endParaRPr lang="en-US" dirty="0" smtClean="0"/>
          </a:p>
          <a:p>
            <a:pPr marL="514350" indent="-514350">
              <a:buFont typeface="+mj-lt"/>
              <a:buAutoNum type="arabicPeriod"/>
            </a:pPr>
            <a:r>
              <a:rPr lang="en-US" dirty="0" smtClean="0"/>
              <a:t> </a:t>
            </a:r>
            <a:r>
              <a:rPr lang="en-US" u="sng" dirty="0"/>
              <a:t>Classification</a:t>
            </a:r>
            <a:r>
              <a:rPr lang="en-US" dirty="0"/>
              <a:t> - assigning LCI results to the impact categories (e.g., classifying carbon dioxide </a:t>
            </a:r>
            <a:r>
              <a:rPr lang="en-US" dirty="0" smtClean="0"/>
              <a:t>emissions </a:t>
            </a:r>
            <a:r>
              <a:rPr lang="en-US" dirty="0"/>
              <a:t>to global warming). </a:t>
            </a:r>
          </a:p>
          <a:p>
            <a:pPr marL="514350" indent="-514350">
              <a:buFont typeface="+mj-lt"/>
              <a:buAutoNum type="arabicPeriod"/>
            </a:pPr>
            <a:r>
              <a:rPr lang="en-US" u="sng" dirty="0" smtClean="0"/>
              <a:t>Characterization </a:t>
            </a:r>
            <a:r>
              <a:rPr lang="en-US" dirty="0"/>
              <a:t>- modeling LCI impacts within impact categories using science-based </a:t>
            </a:r>
            <a:r>
              <a:rPr lang="en-US" dirty="0" smtClean="0"/>
              <a:t>conversion </a:t>
            </a:r>
            <a:r>
              <a:rPr lang="en-US" dirty="0"/>
              <a:t>factors (e.g., modeling the potential impact of carbon dioxide and methane on global </a:t>
            </a:r>
            <a:r>
              <a:rPr lang="en-US" dirty="0" smtClean="0"/>
              <a:t>warming</a:t>
            </a:r>
            <a:r>
              <a:rPr lang="en-US" dirty="0"/>
              <a:t>). </a:t>
            </a:r>
            <a:endParaRPr lang="en-US" dirty="0" smtClean="0"/>
          </a:p>
          <a:p>
            <a:pPr marL="514350" indent="-514350">
              <a:buFont typeface="+mj-lt"/>
              <a:buAutoNum type="arabicPeriod"/>
            </a:pPr>
            <a:r>
              <a:rPr lang="en-US" u="sng" dirty="0" smtClean="0"/>
              <a:t>Normalization</a:t>
            </a:r>
            <a:r>
              <a:rPr lang="en-US" dirty="0" smtClean="0"/>
              <a:t> </a:t>
            </a:r>
            <a:r>
              <a:rPr lang="en-US" dirty="0"/>
              <a:t>- expressing potential impacts in ways that can be compared (e.g. comparing the </a:t>
            </a:r>
            <a:r>
              <a:rPr lang="en-US" dirty="0" smtClean="0"/>
              <a:t>global </a:t>
            </a:r>
            <a:r>
              <a:rPr lang="en-US" dirty="0"/>
              <a:t>warming impact of carbon dioxide and methane for the two options). </a:t>
            </a:r>
            <a:endParaRPr lang="en-US" dirty="0" smtClean="0"/>
          </a:p>
          <a:p>
            <a:pPr marL="514350" indent="-514350">
              <a:buFont typeface="+mj-lt"/>
              <a:buAutoNum type="arabicPeriod"/>
            </a:pPr>
            <a:r>
              <a:rPr lang="en-US" u="sng" dirty="0" smtClean="0"/>
              <a:t>Grouping</a:t>
            </a:r>
            <a:r>
              <a:rPr lang="en-US" dirty="0" smtClean="0"/>
              <a:t> </a:t>
            </a:r>
            <a:r>
              <a:rPr lang="en-US" dirty="0"/>
              <a:t>- sorting or ranking the indicators (e.g. sorting the indicators by location: local, </a:t>
            </a:r>
            <a:r>
              <a:rPr lang="en-US" dirty="0" smtClean="0"/>
              <a:t>regional</a:t>
            </a:r>
            <a:r>
              <a:rPr lang="en-US" dirty="0"/>
              <a:t>, and global). </a:t>
            </a:r>
          </a:p>
          <a:p>
            <a:pPr marL="514350" indent="-514350">
              <a:buFont typeface="+mj-lt"/>
              <a:buAutoNum type="arabicPeriod"/>
            </a:pPr>
            <a:r>
              <a:rPr lang="en-US" u="sng" dirty="0" smtClean="0"/>
              <a:t>Weighting</a:t>
            </a:r>
            <a:r>
              <a:rPr lang="en-US" dirty="0" smtClean="0"/>
              <a:t> </a:t>
            </a:r>
            <a:r>
              <a:rPr lang="en-US" dirty="0"/>
              <a:t>- emphasizing the most important potential impacts. </a:t>
            </a:r>
          </a:p>
          <a:p>
            <a:pPr marL="514350" indent="-514350">
              <a:buFont typeface="+mj-lt"/>
              <a:buAutoNum type="arabicPeriod"/>
            </a:pPr>
            <a:r>
              <a:rPr lang="en-US" u="sng" dirty="0" smtClean="0"/>
              <a:t>Evaluating </a:t>
            </a:r>
            <a:r>
              <a:rPr lang="en-US" u="sng" dirty="0"/>
              <a:t>and Reporting LCIA Results </a:t>
            </a:r>
            <a:r>
              <a:rPr lang="en-US" dirty="0"/>
              <a:t>- gaining a better understanding of the reliability of the </a:t>
            </a:r>
            <a:r>
              <a:rPr lang="en-US" dirty="0" smtClean="0"/>
              <a:t>LCIA </a:t>
            </a:r>
            <a:r>
              <a:rPr lang="en-US" dirty="0"/>
              <a:t>results. </a:t>
            </a:r>
            <a:endParaRPr lang="en-US" dirty="0" smtClean="0"/>
          </a:p>
          <a:p>
            <a:pPr marL="0" indent="0">
              <a:buNone/>
            </a:pPr>
            <a:endParaRPr lang="en-US" dirty="0"/>
          </a:p>
        </p:txBody>
      </p:sp>
    </p:spTree>
    <p:extLst>
      <p:ext uri="{BB962C8B-B14F-4D97-AF65-F5344CB8AC3E}">
        <p14:creationId xmlns:p14="http://schemas.microsoft.com/office/powerpoint/2010/main" val="26247193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LCIA Methods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hlinkClick r:id="rId2"/>
              </a:rPr>
              <a:t>CML 2011 – version Dec 2007, Nov 2009, Nov 2010</a:t>
            </a:r>
            <a:endParaRPr lang="en-US" b="1" dirty="0"/>
          </a:p>
          <a:p>
            <a:r>
              <a:rPr lang="en-US" b="1" dirty="0">
                <a:hlinkClick r:id="rId3"/>
              </a:rPr>
              <a:t>CML 1996</a:t>
            </a:r>
            <a:endParaRPr lang="en-US" b="1" dirty="0"/>
          </a:p>
          <a:p>
            <a:r>
              <a:rPr lang="en-US" b="1" dirty="0">
                <a:hlinkClick r:id="rId4"/>
              </a:rPr>
              <a:t>Eco-Indicator 95</a:t>
            </a:r>
            <a:endParaRPr lang="en-US" b="1" dirty="0"/>
          </a:p>
          <a:p>
            <a:r>
              <a:rPr lang="en-US" b="1" dirty="0">
                <a:hlinkClick r:id="rId5"/>
              </a:rPr>
              <a:t>Eco-Indicator 95 RF</a:t>
            </a:r>
            <a:endParaRPr lang="en-US" b="1" dirty="0"/>
          </a:p>
          <a:p>
            <a:r>
              <a:rPr lang="en-US" b="1" dirty="0">
                <a:hlinkClick r:id="rId6"/>
              </a:rPr>
              <a:t>Eco-Indicator 99</a:t>
            </a:r>
            <a:endParaRPr lang="en-US" b="1" dirty="0"/>
          </a:p>
          <a:p>
            <a:r>
              <a:rPr lang="en-US" b="1" dirty="0">
                <a:hlinkClick r:id="rId7"/>
              </a:rPr>
              <a:t>EDIP 1997</a:t>
            </a:r>
            <a:endParaRPr lang="en-US" b="1" dirty="0"/>
          </a:p>
          <a:p>
            <a:r>
              <a:rPr lang="en-US" b="1" dirty="0">
                <a:hlinkClick r:id="rId8"/>
              </a:rPr>
              <a:t>EDIP 2003</a:t>
            </a:r>
            <a:endParaRPr lang="en-US" b="1" dirty="0"/>
          </a:p>
          <a:p>
            <a:r>
              <a:rPr lang="en-US" b="1" dirty="0">
                <a:hlinkClick r:id="rId9"/>
              </a:rPr>
              <a:t>Impact 2002+</a:t>
            </a:r>
            <a:endParaRPr lang="en-US" b="1" dirty="0"/>
          </a:p>
          <a:p>
            <a:r>
              <a:rPr lang="en-US" b="1" dirty="0">
                <a:hlinkClick r:id="rId10"/>
              </a:rPr>
              <a:t>Method of Ecological Scarcity (UBP Method)</a:t>
            </a:r>
            <a:endParaRPr lang="en-US" b="1" dirty="0"/>
          </a:p>
          <a:p>
            <a:r>
              <a:rPr lang="en-US" b="1" dirty="0" err="1">
                <a:hlinkClick r:id="rId11"/>
              </a:rPr>
              <a:t>ReCiPe</a:t>
            </a:r>
            <a:endParaRPr lang="en-US" b="1" dirty="0"/>
          </a:p>
          <a:p>
            <a:r>
              <a:rPr lang="en-US" b="1" dirty="0">
                <a:hlinkClick r:id="rId12"/>
              </a:rPr>
              <a:t>TRACI 2.0</a:t>
            </a:r>
            <a:endParaRPr lang="en-US" b="1" dirty="0"/>
          </a:p>
          <a:p>
            <a:r>
              <a:rPr lang="en-US" b="1" dirty="0" err="1" smtClean="0">
                <a:hlinkClick r:id="rId13"/>
              </a:rPr>
              <a:t>USEtox</a:t>
            </a:r>
            <a:endParaRPr lang="en-US" b="1" dirty="0"/>
          </a:p>
        </p:txBody>
      </p:sp>
    </p:spTree>
    <p:extLst>
      <p:ext uri="{BB962C8B-B14F-4D97-AF65-F5344CB8AC3E}">
        <p14:creationId xmlns:p14="http://schemas.microsoft.com/office/powerpoint/2010/main" val="23564433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Step 4: </a:t>
            </a:r>
            <a:r>
              <a:rPr lang="en-US" dirty="0" smtClean="0"/>
              <a:t>Interpretation</a:t>
            </a:r>
            <a:endParaRPr lang="en-US" dirty="0"/>
          </a:p>
        </p:txBody>
      </p:sp>
      <p:sp>
        <p:nvSpPr>
          <p:cNvPr id="3" name="Content Placeholder 2"/>
          <p:cNvSpPr>
            <a:spLocks noGrp="1"/>
          </p:cNvSpPr>
          <p:nvPr>
            <p:ph idx="1"/>
          </p:nvPr>
        </p:nvSpPr>
        <p:spPr>
          <a:xfrm>
            <a:off x="304800" y="1600200"/>
            <a:ext cx="8610600" cy="4525963"/>
          </a:xfrm>
        </p:spPr>
        <p:txBody>
          <a:bodyPr>
            <a:noAutofit/>
          </a:bodyPr>
          <a:lstStyle/>
          <a:p>
            <a:pPr marL="0" indent="0">
              <a:spcAft>
                <a:spcPts val="1200"/>
              </a:spcAft>
              <a:buNone/>
            </a:pPr>
            <a:r>
              <a:rPr lang="en-US" altLang="en-US" sz="2400" dirty="0">
                <a:ea typeface="ＭＳ Ｐゴシック" charset="-128"/>
              </a:rPr>
              <a:t>Life cycle interpretation: </a:t>
            </a:r>
            <a:r>
              <a:rPr lang="en-US" altLang="en-US" sz="2400" dirty="0" smtClean="0">
                <a:ea typeface="ＭＳ Ｐゴシック" charset="-128"/>
              </a:rPr>
              <a:t>Results of inventory </a:t>
            </a:r>
            <a:r>
              <a:rPr lang="en-US" altLang="en-US" sz="2400" dirty="0">
                <a:ea typeface="ＭＳ Ｐゴシック" charset="-128"/>
              </a:rPr>
              <a:t>analysis </a:t>
            </a:r>
            <a:r>
              <a:rPr lang="en-US" altLang="en-US" sz="2400" dirty="0" smtClean="0">
                <a:ea typeface="ＭＳ Ｐゴシック" charset="-128"/>
              </a:rPr>
              <a:t>and/or </a:t>
            </a:r>
            <a:r>
              <a:rPr lang="en-US" altLang="en-US" sz="2400" dirty="0">
                <a:ea typeface="ＭＳ Ｐゴシック" charset="-128"/>
              </a:rPr>
              <a:t>impact assessment are evaluated in relation to the goal and scope of the study to reach conclusions and </a:t>
            </a:r>
            <a:r>
              <a:rPr lang="en-US" altLang="en-US" sz="2400" dirty="0" smtClean="0">
                <a:ea typeface="ＭＳ Ｐゴシック" charset="-128"/>
              </a:rPr>
              <a:t>recommendations</a:t>
            </a:r>
            <a:endParaRPr lang="en-US" altLang="en-US" sz="2400" dirty="0">
              <a:ea typeface="ＭＳ Ｐゴシック" charset="-128"/>
            </a:endParaRPr>
          </a:p>
          <a:p>
            <a:pPr>
              <a:spcAft>
                <a:spcPts val="1200"/>
              </a:spcAft>
              <a:buFont typeface="Calibri" charset="0"/>
              <a:buAutoNum type="arabicPeriod"/>
            </a:pPr>
            <a:r>
              <a:rPr lang="en-US" altLang="en-US" sz="2400" dirty="0">
                <a:ea typeface="ＭＳ Ｐゴシック" charset="-128"/>
              </a:rPr>
              <a:t>Identify significant </a:t>
            </a:r>
            <a:r>
              <a:rPr lang="en-US" altLang="en-US" sz="2400" dirty="0" smtClean="0">
                <a:ea typeface="ＭＳ Ｐゴシック" charset="-128"/>
              </a:rPr>
              <a:t>issues, e.g. whether a process will be viable or not when considered on a life cycle basis</a:t>
            </a:r>
            <a:endParaRPr lang="en-US" altLang="en-US" sz="2400" dirty="0">
              <a:ea typeface="ＭＳ Ｐゴシック" charset="-128"/>
            </a:endParaRPr>
          </a:p>
          <a:p>
            <a:pPr>
              <a:spcAft>
                <a:spcPts val="1200"/>
              </a:spcAft>
              <a:buFont typeface="Calibri" charset="0"/>
              <a:buAutoNum type="arabicPeriod"/>
            </a:pPr>
            <a:r>
              <a:rPr lang="en-US" altLang="en-US" sz="2400" dirty="0">
                <a:ea typeface="ＭＳ Ｐゴシック" charset="-128"/>
              </a:rPr>
              <a:t>Evaluate results for completeness, consistency, and sensitivity of the data</a:t>
            </a:r>
          </a:p>
          <a:p>
            <a:pPr>
              <a:spcAft>
                <a:spcPts val="1200"/>
              </a:spcAft>
              <a:buFont typeface="Calibri" charset="0"/>
              <a:buAutoNum type="arabicPeriod"/>
            </a:pPr>
            <a:r>
              <a:rPr lang="en-US" altLang="en-US" sz="2400" dirty="0">
                <a:ea typeface="ＭＳ Ｐゴシック" charset="-128"/>
              </a:rPr>
              <a:t>Draw conclusions </a:t>
            </a:r>
            <a:r>
              <a:rPr lang="en-US" altLang="en-US" sz="2400" dirty="0" smtClean="0">
                <a:ea typeface="ＭＳ Ｐゴシック" charset="-128"/>
              </a:rPr>
              <a:t> and </a:t>
            </a:r>
            <a:r>
              <a:rPr lang="en-US" altLang="en-US" sz="2400" dirty="0">
                <a:ea typeface="ＭＳ Ｐゴシック" charset="-128"/>
              </a:rPr>
              <a:t>make recommendations consistent with the goal &amp; scope of the study</a:t>
            </a:r>
          </a:p>
          <a:p>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36266429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LCA Terminology</a:t>
            </a:r>
            <a:endParaRPr lang="en-US" dirty="0"/>
          </a:p>
        </p:txBody>
      </p:sp>
      <p:sp>
        <p:nvSpPr>
          <p:cNvPr id="3" name="Content Placeholder 2"/>
          <p:cNvSpPr>
            <a:spLocks noGrp="1"/>
          </p:cNvSpPr>
          <p:nvPr>
            <p:ph idx="1"/>
          </p:nvPr>
        </p:nvSpPr>
        <p:spPr>
          <a:xfrm>
            <a:off x="457200" y="1447800"/>
            <a:ext cx="8229600" cy="4525963"/>
          </a:xfrm>
        </p:spPr>
        <p:txBody>
          <a:bodyPr>
            <a:normAutofit fontScale="77500" lnSpcReduction="20000"/>
          </a:bodyPr>
          <a:lstStyle/>
          <a:p>
            <a:r>
              <a:rPr lang="en-US" b="1" dirty="0" smtClean="0"/>
              <a:t>System Boundary -</a:t>
            </a:r>
            <a:r>
              <a:rPr lang="en-US" dirty="0" smtClean="0"/>
              <a:t> </a:t>
            </a:r>
            <a:r>
              <a:rPr lang="en-US" dirty="0"/>
              <a:t>set of criteria specifying which unit processes are part of a product </a:t>
            </a:r>
            <a:r>
              <a:rPr lang="en-US" dirty="0" smtClean="0"/>
              <a:t>system</a:t>
            </a:r>
          </a:p>
          <a:p>
            <a:endParaRPr lang="en-US" dirty="0" smtClean="0"/>
          </a:p>
          <a:p>
            <a:r>
              <a:rPr lang="en-US" b="1" dirty="0" smtClean="0"/>
              <a:t>Unit </a:t>
            </a:r>
            <a:r>
              <a:rPr lang="en-US" b="1" dirty="0"/>
              <a:t>P</a:t>
            </a:r>
            <a:r>
              <a:rPr lang="en-US" b="1" dirty="0" smtClean="0"/>
              <a:t>rocess - </a:t>
            </a:r>
            <a:r>
              <a:rPr lang="en-US" dirty="0" smtClean="0"/>
              <a:t>smallest </a:t>
            </a:r>
            <a:r>
              <a:rPr lang="en-US" dirty="0"/>
              <a:t>element considered in the life cycle inventory analysis for which input and output data are </a:t>
            </a:r>
            <a:r>
              <a:rPr lang="en-US" dirty="0" smtClean="0"/>
              <a:t>quantified</a:t>
            </a:r>
          </a:p>
          <a:p>
            <a:endParaRPr lang="en-US" dirty="0" smtClean="0"/>
          </a:p>
          <a:p>
            <a:r>
              <a:rPr lang="en-US" b="1" dirty="0" smtClean="0"/>
              <a:t>Reference Flow - </a:t>
            </a:r>
            <a:r>
              <a:rPr lang="en-US" dirty="0" smtClean="0"/>
              <a:t>measure </a:t>
            </a:r>
            <a:r>
              <a:rPr lang="en-US" dirty="0"/>
              <a:t>of the outputs </a:t>
            </a:r>
            <a:r>
              <a:rPr lang="en-US" dirty="0" smtClean="0"/>
              <a:t>from unit processes </a:t>
            </a:r>
            <a:r>
              <a:rPr lang="en-US" dirty="0"/>
              <a:t>in a given product system required to fulfil the function expressed </a:t>
            </a:r>
            <a:r>
              <a:rPr lang="en-US" dirty="0" smtClean="0"/>
              <a:t>by the </a:t>
            </a:r>
            <a:r>
              <a:rPr lang="en-US" dirty="0"/>
              <a:t>functional </a:t>
            </a:r>
            <a:r>
              <a:rPr lang="en-US" dirty="0" smtClean="0"/>
              <a:t>unit</a:t>
            </a:r>
          </a:p>
          <a:p>
            <a:endParaRPr lang="en-US" dirty="0" smtClean="0"/>
          </a:p>
          <a:p>
            <a:r>
              <a:rPr lang="en-US" b="1" dirty="0" smtClean="0"/>
              <a:t>Functional Unit - </a:t>
            </a:r>
            <a:r>
              <a:rPr lang="en-US" dirty="0" smtClean="0"/>
              <a:t>quantified </a:t>
            </a:r>
            <a:r>
              <a:rPr lang="en-US" dirty="0"/>
              <a:t>performance of a product system for use as a reference unit</a:t>
            </a:r>
          </a:p>
        </p:txBody>
      </p:sp>
      <p:sp>
        <p:nvSpPr>
          <p:cNvPr id="4" name="TextBox 3"/>
          <p:cNvSpPr txBox="1"/>
          <p:nvPr/>
        </p:nvSpPr>
        <p:spPr>
          <a:xfrm>
            <a:off x="152400" y="6367790"/>
            <a:ext cx="8915400" cy="261610"/>
          </a:xfrm>
          <a:prstGeom prst="rect">
            <a:avLst/>
          </a:prstGeom>
          <a:noFill/>
        </p:spPr>
        <p:txBody>
          <a:bodyPr wrap="square" rtlCol="0">
            <a:spAutoFit/>
          </a:bodyPr>
          <a:lstStyle/>
          <a:p>
            <a:r>
              <a:rPr lang="en-US" sz="1100" dirty="0" smtClean="0"/>
              <a:t>For complete list of terms and definitions, refer to “</a:t>
            </a:r>
            <a:r>
              <a:rPr lang="en-US" sz="1100" b="1" dirty="0" smtClean="0"/>
              <a:t>ISO 14040 - Environmental </a:t>
            </a:r>
            <a:r>
              <a:rPr lang="en-US" sz="1100" b="1" dirty="0"/>
              <a:t>management — Life </a:t>
            </a:r>
            <a:r>
              <a:rPr lang="en-US" sz="1100" b="1" dirty="0" smtClean="0"/>
              <a:t>cycle assessment </a:t>
            </a:r>
            <a:r>
              <a:rPr lang="en-US" sz="1100" b="1" dirty="0"/>
              <a:t>— Principles and </a:t>
            </a:r>
            <a:r>
              <a:rPr lang="en-US" sz="1100" b="1" dirty="0" smtClean="0"/>
              <a:t>framework”</a:t>
            </a:r>
            <a:endParaRPr lang="en-US" sz="11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23857936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b="1" dirty="0"/>
              <a:t>System </a:t>
            </a:r>
            <a:r>
              <a:rPr lang="en-US" sz="2700" b="1" dirty="0" smtClean="0"/>
              <a:t>Boundary -</a:t>
            </a:r>
            <a:r>
              <a:rPr lang="en-US" sz="2700" dirty="0" smtClean="0"/>
              <a:t> set of criteria specifying which unit processes are part of a product system</a:t>
            </a:r>
            <a:endParaRPr lang="en-US" dirty="0"/>
          </a:p>
        </p:txBody>
      </p:sp>
      <p:pic>
        <p:nvPicPr>
          <p:cNvPr id="7170" name="Picture 2" descr="http://4.bp.blogspot.com/-fuf9QPTQ89o/UzUXQYVE99I/AAAAAAAAAGY/I2JtbrPqjIs/s1600/546px-System_boundary.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0800" y="1295400"/>
            <a:ext cx="2362200" cy="20766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3400" y="2249269"/>
            <a:ext cx="6248400" cy="646331"/>
          </a:xfrm>
          <a:prstGeom prst="rect">
            <a:avLst/>
          </a:prstGeom>
          <a:noFill/>
        </p:spPr>
        <p:txBody>
          <a:bodyPr wrap="square" rtlCol="0">
            <a:spAutoFit/>
          </a:bodyPr>
          <a:lstStyle/>
          <a:p>
            <a:r>
              <a:rPr lang="en-US" dirty="0" smtClean="0"/>
              <a:t>From Thermodynamics, we know the concept of System and Surroundings</a:t>
            </a:r>
            <a:endParaRPr lang="en-US" dirty="0"/>
          </a:p>
        </p:txBody>
      </p:sp>
      <p:sp>
        <p:nvSpPr>
          <p:cNvPr id="6" name="TextBox 5"/>
          <p:cNvSpPr txBox="1"/>
          <p:nvPr/>
        </p:nvSpPr>
        <p:spPr>
          <a:xfrm>
            <a:off x="304800" y="3505200"/>
            <a:ext cx="8382000" cy="1200329"/>
          </a:xfrm>
          <a:prstGeom prst="rect">
            <a:avLst/>
          </a:prstGeom>
          <a:noFill/>
        </p:spPr>
        <p:txBody>
          <a:bodyPr wrap="square" rtlCol="0">
            <a:spAutoFit/>
          </a:bodyPr>
          <a:lstStyle/>
          <a:p>
            <a:r>
              <a:rPr lang="en-US" dirty="0" smtClean="0"/>
              <a:t>In LCA, a similar concept is used to determine which units will be considered for the system of study. In the example below, we may consider the life cycle stages from Manufacturing to retirement and recovery, or may choose to omit the material acquisition phase depending on prior knowledge of its impacts.</a:t>
            </a:r>
            <a:endParaRPr lang="en-US" dirty="0"/>
          </a:p>
        </p:txBody>
      </p:sp>
      <p:graphicFrame>
        <p:nvGraphicFramePr>
          <p:cNvPr id="7" name="Diagram 6"/>
          <p:cNvGraphicFramePr/>
          <p:nvPr>
            <p:extLst>
              <p:ext uri="{D42A27DB-BD31-4B8C-83A1-F6EECF244321}">
                <p14:modId xmlns:p14="http://schemas.microsoft.com/office/powerpoint/2010/main" val="4158517129"/>
              </p:ext>
            </p:extLst>
          </p:nvPr>
        </p:nvGraphicFramePr>
        <p:xfrm>
          <a:off x="-533400" y="4220259"/>
          <a:ext cx="9829800" cy="24853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779441176"/>
              </p:ext>
            </p:extLst>
          </p:nvPr>
        </p:nvGraphicFramePr>
        <p:xfrm>
          <a:off x="-533400" y="4220259"/>
          <a:ext cx="9829800" cy="248534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2868928365"/>
              </p:ext>
            </p:extLst>
          </p:nvPr>
        </p:nvGraphicFramePr>
        <p:xfrm>
          <a:off x="-533400" y="4220259"/>
          <a:ext cx="9829800" cy="248534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3" name="Slide Number Placeholder 2"/>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354815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Graphic spid="9"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sz="2400" b="1" dirty="0"/>
              <a:t>Unit Process - </a:t>
            </a:r>
            <a:r>
              <a:rPr lang="en-US" sz="2400" dirty="0"/>
              <a:t>smallest element considered in the life cycle inventory analysis for which input and output data are </a:t>
            </a:r>
            <a:r>
              <a:rPr lang="en-US" sz="2400" dirty="0" smtClean="0"/>
              <a:t>quantified</a:t>
            </a:r>
            <a:endParaRPr lang="en-US" sz="2400" dirty="0"/>
          </a:p>
        </p:txBody>
      </p:sp>
      <p:pic>
        <p:nvPicPr>
          <p:cNvPr id="8194" name="Picture 2" descr="http://www.cocosimulator.org/picscoco/unit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3360" y="1524001"/>
            <a:ext cx="4016530" cy="25603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 y="1752600"/>
            <a:ext cx="4038600" cy="369332"/>
          </a:xfrm>
          <a:prstGeom prst="rect">
            <a:avLst/>
          </a:prstGeom>
          <a:noFill/>
        </p:spPr>
        <p:txBody>
          <a:bodyPr wrap="square" rtlCol="0">
            <a:spAutoFit/>
          </a:bodyPr>
          <a:lstStyle/>
          <a:p>
            <a:r>
              <a:rPr lang="en-US" dirty="0" smtClean="0"/>
              <a:t>Unit operations in Chemical Engineering</a:t>
            </a:r>
            <a:endParaRPr lang="en-US" dirty="0"/>
          </a:p>
        </p:txBody>
      </p:sp>
      <p:pic>
        <p:nvPicPr>
          <p:cNvPr id="8196" name="Picture 4" descr="http://www.chemsep.com/downloads/data/HDA.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3784"/>
          <a:stretch/>
        </p:blipFill>
        <p:spPr bwMode="auto">
          <a:xfrm>
            <a:off x="4145280" y="1447800"/>
            <a:ext cx="4846320" cy="2686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0" y="2373868"/>
            <a:ext cx="4267200" cy="369332"/>
          </a:xfrm>
          <a:prstGeom prst="rect">
            <a:avLst/>
          </a:prstGeom>
          <a:noFill/>
        </p:spPr>
        <p:txBody>
          <a:bodyPr wrap="square" rtlCol="0">
            <a:spAutoFit/>
          </a:bodyPr>
          <a:lstStyle/>
          <a:p>
            <a:r>
              <a:rPr lang="en-US" dirty="0" smtClean="0"/>
              <a:t>Process flow diagram denoting the system</a:t>
            </a:r>
            <a:endParaRPr lang="en-US" dirty="0"/>
          </a:p>
        </p:txBody>
      </p:sp>
      <p:graphicFrame>
        <p:nvGraphicFramePr>
          <p:cNvPr id="8" name="Diagram 7"/>
          <p:cNvGraphicFramePr/>
          <p:nvPr>
            <p:extLst>
              <p:ext uri="{D42A27DB-BD31-4B8C-83A1-F6EECF244321}">
                <p14:modId xmlns:p14="http://schemas.microsoft.com/office/powerpoint/2010/main" val="1626097381"/>
              </p:ext>
            </p:extLst>
          </p:nvPr>
        </p:nvGraphicFramePr>
        <p:xfrm>
          <a:off x="-457200" y="4601259"/>
          <a:ext cx="9829800" cy="248534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Rectangle 4"/>
          <p:cNvSpPr/>
          <p:nvPr/>
        </p:nvSpPr>
        <p:spPr>
          <a:xfrm>
            <a:off x="76200" y="4895853"/>
            <a:ext cx="8991600" cy="18859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267575" y="4526521"/>
            <a:ext cx="1812484" cy="369332"/>
          </a:xfrm>
          <a:prstGeom prst="rect">
            <a:avLst/>
          </a:prstGeom>
          <a:noFill/>
        </p:spPr>
        <p:txBody>
          <a:bodyPr wrap="none" rtlCol="0">
            <a:spAutoFit/>
          </a:bodyPr>
          <a:lstStyle/>
          <a:p>
            <a:r>
              <a:rPr lang="en-US" dirty="0" smtClean="0"/>
              <a:t>System Boundary</a:t>
            </a:r>
            <a:endParaRPr lang="en-US" dirty="0"/>
          </a:p>
        </p:txBody>
      </p:sp>
      <p:sp>
        <p:nvSpPr>
          <p:cNvPr id="19" name="TextBox 18"/>
          <p:cNvSpPr txBox="1"/>
          <p:nvPr/>
        </p:nvSpPr>
        <p:spPr>
          <a:xfrm>
            <a:off x="3962400" y="6477000"/>
            <a:ext cx="1551515" cy="369332"/>
          </a:xfrm>
          <a:prstGeom prst="rect">
            <a:avLst/>
          </a:prstGeom>
          <a:noFill/>
        </p:spPr>
        <p:txBody>
          <a:bodyPr wrap="none" rtlCol="0">
            <a:spAutoFit/>
          </a:bodyPr>
          <a:lstStyle/>
          <a:p>
            <a:r>
              <a:rPr lang="en-US" dirty="0" smtClean="0"/>
              <a:t>Unit Processes</a:t>
            </a:r>
            <a:endParaRPr lang="en-US" dirty="0"/>
          </a:p>
        </p:txBody>
      </p:sp>
      <p:sp>
        <p:nvSpPr>
          <p:cNvPr id="20" name="TextBox 19"/>
          <p:cNvSpPr txBox="1"/>
          <p:nvPr/>
        </p:nvSpPr>
        <p:spPr>
          <a:xfrm>
            <a:off x="76200" y="4267200"/>
            <a:ext cx="7162800" cy="369332"/>
          </a:xfrm>
          <a:prstGeom prst="rect">
            <a:avLst/>
          </a:prstGeom>
          <a:noFill/>
        </p:spPr>
        <p:txBody>
          <a:bodyPr wrap="square" rtlCol="0">
            <a:spAutoFit/>
          </a:bodyPr>
          <a:lstStyle/>
          <a:p>
            <a:r>
              <a:rPr lang="en-US" dirty="0" smtClean="0"/>
              <a:t>For Life Cycle Assessment, the following is analogous to the process system</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185381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graphicEl>
                                              <a:dgm id="{A5E48008-3E4D-4291-AC65-AD5E642CB790}"/>
                                            </p:graphicEl>
                                          </p:spTgt>
                                        </p:tgtEl>
                                        <p:attrNameLst>
                                          <p:attrName>style.visibility</p:attrName>
                                        </p:attrNameLst>
                                      </p:cBhvr>
                                      <p:to>
                                        <p:strVal val="visible"/>
                                      </p:to>
                                    </p:set>
                                    <p:animEffect transition="in" filter="fade">
                                      <p:cBhvr>
                                        <p:cTn id="17" dur="500"/>
                                        <p:tgtEl>
                                          <p:spTgt spid="8">
                                            <p:graphicEl>
                                              <a:dgm id="{A5E48008-3E4D-4291-AC65-AD5E642CB790}"/>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graphicEl>
                                              <a:dgm id="{26C35324-FBC8-4508-B24B-9DB4C1E5FABC}"/>
                                            </p:graphicEl>
                                          </p:spTgt>
                                        </p:tgtEl>
                                        <p:attrNameLst>
                                          <p:attrName>style.visibility</p:attrName>
                                        </p:attrNameLst>
                                      </p:cBhvr>
                                      <p:to>
                                        <p:strVal val="visible"/>
                                      </p:to>
                                    </p:set>
                                    <p:animEffect transition="in" filter="fade">
                                      <p:cBhvr>
                                        <p:cTn id="20" dur="500"/>
                                        <p:tgtEl>
                                          <p:spTgt spid="8">
                                            <p:graphicEl>
                                              <a:dgm id="{26C35324-FBC8-4508-B24B-9DB4C1E5FABC}"/>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graphicEl>
                                              <a:dgm id="{84C9EB1C-704A-410C-8CCA-CCB204D01398}"/>
                                            </p:graphicEl>
                                          </p:spTgt>
                                        </p:tgtEl>
                                        <p:attrNameLst>
                                          <p:attrName>style.visibility</p:attrName>
                                        </p:attrNameLst>
                                      </p:cBhvr>
                                      <p:to>
                                        <p:strVal val="visible"/>
                                      </p:to>
                                    </p:set>
                                    <p:animEffect transition="in" filter="fade">
                                      <p:cBhvr>
                                        <p:cTn id="25" dur="500"/>
                                        <p:tgtEl>
                                          <p:spTgt spid="8">
                                            <p:graphicEl>
                                              <a:dgm id="{84C9EB1C-704A-410C-8CCA-CCB204D01398}"/>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graphicEl>
                                              <a:dgm id="{42FBA6DF-A893-474A-85A5-579941ACD9EF}"/>
                                            </p:graphicEl>
                                          </p:spTgt>
                                        </p:tgtEl>
                                        <p:attrNameLst>
                                          <p:attrName>style.visibility</p:attrName>
                                        </p:attrNameLst>
                                      </p:cBhvr>
                                      <p:to>
                                        <p:strVal val="visible"/>
                                      </p:to>
                                    </p:set>
                                    <p:animEffect transition="in" filter="fade">
                                      <p:cBhvr>
                                        <p:cTn id="28" dur="500"/>
                                        <p:tgtEl>
                                          <p:spTgt spid="8">
                                            <p:graphicEl>
                                              <a:dgm id="{42FBA6DF-A893-474A-85A5-579941ACD9EF}"/>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graphicEl>
                                              <a:dgm id="{22C09C06-B83D-462A-AF2F-5023B45EFCB0}"/>
                                            </p:graphicEl>
                                          </p:spTgt>
                                        </p:tgtEl>
                                        <p:attrNameLst>
                                          <p:attrName>style.visibility</p:attrName>
                                        </p:attrNameLst>
                                      </p:cBhvr>
                                      <p:to>
                                        <p:strVal val="visible"/>
                                      </p:to>
                                    </p:set>
                                    <p:animEffect transition="in" filter="fade">
                                      <p:cBhvr>
                                        <p:cTn id="33" dur="500"/>
                                        <p:tgtEl>
                                          <p:spTgt spid="8">
                                            <p:graphicEl>
                                              <a:dgm id="{22C09C06-B83D-462A-AF2F-5023B45EFCB0}"/>
                                            </p:graphic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graphicEl>
                                              <a:dgm id="{2BE1DAD9-45AB-4EA2-97ED-D3FEE5833356}"/>
                                            </p:graphicEl>
                                          </p:spTgt>
                                        </p:tgtEl>
                                        <p:attrNameLst>
                                          <p:attrName>style.visibility</p:attrName>
                                        </p:attrNameLst>
                                      </p:cBhvr>
                                      <p:to>
                                        <p:strVal val="visible"/>
                                      </p:to>
                                    </p:set>
                                    <p:animEffect transition="in" filter="fade">
                                      <p:cBhvr>
                                        <p:cTn id="36" dur="500"/>
                                        <p:tgtEl>
                                          <p:spTgt spid="8">
                                            <p:graphicEl>
                                              <a:dgm id="{2BE1DAD9-45AB-4EA2-97ED-D3FEE5833356}"/>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graphicEl>
                                              <a:dgm id="{C5740817-F61F-4E91-84FD-8079ACA1B3FF}"/>
                                            </p:graphicEl>
                                          </p:spTgt>
                                        </p:tgtEl>
                                        <p:attrNameLst>
                                          <p:attrName>style.visibility</p:attrName>
                                        </p:attrNameLst>
                                      </p:cBhvr>
                                      <p:to>
                                        <p:strVal val="visible"/>
                                      </p:to>
                                    </p:set>
                                    <p:animEffect transition="in" filter="fade">
                                      <p:cBhvr>
                                        <p:cTn id="41" dur="500"/>
                                        <p:tgtEl>
                                          <p:spTgt spid="8">
                                            <p:graphicEl>
                                              <a:dgm id="{C5740817-F61F-4E91-84FD-8079ACA1B3FF}"/>
                                            </p:graphic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graphicEl>
                                              <a:dgm id="{071319DE-C1A6-46D2-9B7E-25FD4A948E80}"/>
                                            </p:graphicEl>
                                          </p:spTgt>
                                        </p:tgtEl>
                                        <p:attrNameLst>
                                          <p:attrName>style.visibility</p:attrName>
                                        </p:attrNameLst>
                                      </p:cBhvr>
                                      <p:to>
                                        <p:strVal val="visible"/>
                                      </p:to>
                                    </p:set>
                                    <p:animEffect transition="in" filter="fade">
                                      <p:cBhvr>
                                        <p:cTn id="44" dur="500"/>
                                        <p:tgtEl>
                                          <p:spTgt spid="8">
                                            <p:graphicEl>
                                              <a:dgm id="{071319DE-C1A6-46D2-9B7E-25FD4A948E80}"/>
                                            </p:graphic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8">
                                            <p:graphicEl>
                                              <a:dgm id="{D6C2932E-9676-4BCA-83B6-16A8A2E7EEEC}"/>
                                            </p:graphicEl>
                                          </p:spTgt>
                                        </p:tgtEl>
                                        <p:attrNameLst>
                                          <p:attrName>style.visibility</p:attrName>
                                        </p:attrNameLst>
                                      </p:cBhvr>
                                      <p:to>
                                        <p:strVal val="visible"/>
                                      </p:to>
                                    </p:set>
                                    <p:animEffect transition="in" filter="fade">
                                      <p:cBhvr>
                                        <p:cTn id="49" dur="500"/>
                                        <p:tgtEl>
                                          <p:spTgt spid="8">
                                            <p:graphicEl>
                                              <a:dgm id="{D6C2932E-9676-4BCA-83B6-16A8A2E7EEEC}"/>
                                            </p:graphic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
                                            <p:graphicEl>
                                              <a:dgm id="{1AF44150-CA52-457C-9C36-C5A11DD94129}"/>
                                            </p:graphicEl>
                                          </p:spTgt>
                                        </p:tgtEl>
                                        <p:attrNameLst>
                                          <p:attrName>style.visibility</p:attrName>
                                        </p:attrNameLst>
                                      </p:cBhvr>
                                      <p:to>
                                        <p:strVal val="visible"/>
                                      </p:to>
                                    </p:set>
                                    <p:animEffect transition="in" filter="fade">
                                      <p:cBhvr>
                                        <p:cTn id="52" dur="500"/>
                                        <p:tgtEl>
                                          <p:spTgt spid="8">
                                            <p:graphicEl>
                                              <a:dgm id="{1AF44150-CA52-457C-9C36-C5A11DD94129}"/>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graphicEl>
                                              <a:dgm id="{F6A3D0FE-C69E-49B2-B42B-9A1F874416E6}"/>
                                            </p:graphicEl>
                                          </p:spTgt>
                                        </p:tgtEl>
                                        <p:attrNameLst>
                                          <p:attrName>style.visibility</p:attrName>
                                        </p:attrNameLst>
                                      </p:cBhvr>
                                      <p:to>
                                        <p:strVal val="visible"/>
                                      </p:to>
                                    </p:set>
                                    <p:animEffect transition="in" filter="fade">
                                      <p:cBhvr>
                                        <p:cTn id="57" dur="500"/>
                                        <p:tgtEl>
                                          <p:spTgt spid="8">
                                            <p:graphicEl>
                                              <a:dgm id="{F6A3D0FE-C69E-49B2-B42B-9A1F874416E6}"/>
                                            </p:graphic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
                                            <p:graphicEl>
                                              <a:dgm id="{0935DA37-094F-4EC5-8852-3749EC8C5FF6}"/>
                                            </p:graphicEl>
                                          </p:spTgt>
                                        </p:tgtEl>
                                        <p:attrNameLst>
                                          <p:attrName>style.visibility</p:attrName>
                                        </p:attrNameLst>
                                      </p:cBhvr>
                                      <p:to>
                                        <p:strVal val="visible"/>
                                      </p:to>
                                    </p:set>
                                    <p:animEffect transition="in" filter="fade">
                                      <p:cBhvr>
                                        <p:cTn id="60" dur="500"/>
                                        <p:tgtEl>
                                          <p:spTgt spid="8">
                                            <p:graphicEl>
                                              <a:dgm id="{0935DA37-094F-4EC5-8852-3749EC8C5FF6}"/>
                                            </p:graphicEl>
                                          </p:spTgt>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8" grpId="0">
        <p:bldSub>
          <a:bldDgm bld="one"/>
        </p:bldSub>
      </p:bldGraphic>
      <p:bldP spid="5" grpId="0" animBg="1"/>
      <p:bldP spid="6" grpId="0"/>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25562"/>
          </a:xfrm>
        </p:spPr>
        <p:txBody>
          <a:bodyPr>
            <a:noAutofit/>
          </a:bodyPr>
          <a:lstStyle/>
          <a:p>
            <a:r>
              <a:rPr lang="en-US" sz="2400" b="1" dirty="0"/>
              <a:t>Reference Flow - </a:t>
            </a:r>
            <a:r>
              <a:rPr lang="en-US" sz="2400" dirty="0"/>
              <a:t>measure of the outputs from unit processes in a given product system required to fulfil the function expressed by the functional </a:t>
            </a:r>
            <a:r>
              <a:rPr lang="en-US" sz="2400" dirty="0" smtClean="0"/>
              <a:t>unit</a:t>
            </a:r>
            <a:endParaRPr lang="en-US" sz="2400" dirty="0"/>
          </a:p>
        </p:txBody>
      </p:sp>
      <p:graphicFrame>
        <p:nvGraphicFramePr>
          <p:cNvPr id="4" name="Diagram 3"/>
          <p:cNvGraphicFramePr/>
          <p:nvPr>
            <p:extLst>
              <p:ext uri="{D42A27DB-BD31-4B8C-83A1-F6EECF244321}">
                <p14:modId xmlns:p14="http://schemas.microsoft.com/office/powerpoint/2010/main" val="2364437716"/>
              </p:ext>
            </p:extLst>
          </p:nvPr>
        </p:nvGraphicFramePr>
        <p:xfrm>
          <a:off x="-506413" y="1066800"/>
          <a:ext cx="9802813" cy="251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990600" y="3200400"/>
            <a:ext cx="7467600" cy="89255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Reference Flows connect information from one unit process to another</a:t>
            </a:r>
          </a:p>
          <a:p>
            <a:pPr marL="285750" indent="-285750">
              <a:buFont typeface="Arial" panose="020B0604020202020204" pitchFamily="34" charset="0"/>
              <a:buChar char="•"/>
            </a:pPr>
            <a:r>
              <a:rPr lang="en-US" dirty="0" smtClean="0"/>
              <a:t>Typically based on the primary product from a particular unit process</a:t>
            </a:r>
          </a:p>
          <a:p>
            <a:pPr lvl="1"/>
            <a:endParaRPr lang="en-US" sz="1600" dirty="0" smtClean="0"/>
          </a:p>
        </p:txBody>
      </p:sp>
      <p:graphicFrame>
        <p:nvGraphicFramePr>
          <p:cNvPr id="7" name="Diagram 6"/>
          <p:cNvGraphicFramePr/>
          <p:nvPr>
            <p:extLst>
              <p:ext uri="{D42A27DB-BD31-4B8C-83A1-F6EECF244321}">
                <p14:modId xmlns:p14="http://schemas.microsoft.com/office/powerpoint/2010/main" val="3700318496"/>
              </p:ext>
            </p:extLst>
          </p:nvPr>
        </p:nvGraphicFramePr>
        <p:xfrm>
          <a:off x="-137160" y="5181600"/>
          <a:ext cx="9052560" cy="1981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Rectangle 7"/>
          <p:cNvSpPr/>
          <p:nvPr/>
        </p:nvSpPr>
        <p:spPr>
          <a:xfrm>
            <a:off x="2438400" y="3799076"/>
            <a:ext cx="4572000" cy="1846659"/>
          </a:xfrm>
          <a:prstGeom prst="rect">
            <a:avLst/>
          </a:prstGeom>
        </p:spPr>
        <p:txBody>
          <a:bodyPr>
            <a:spAutoFit/>
          </a:bodyPr>
          <a:lstStyle/>
          <a:p>
            <a:r>
              <a:rPr lang="en-US" dirty="0"/>
              <a:t>Examples: </a:t>
            </a:r>
          </a:p>
          <a:p>
            <a:pPr marL="742950" lvl="1" indent="-285750">
              <a:buFont typeface="Arial" panose="020B0604020202020204" pitchFamily="34" charset="0"/>
              <a:buChar char="•"/>
            </a:pPr>
            <a:r>
              <a:rPr lang="en-US" sz="1600" dirty="0"/>
              <a:t>1 kg corn </a:t>
            </a:r>
            <a:r>
              <a:rPr lang="en-US" sz="1600" dirty="0" err="1"/>
              <a:t>stover</a:t>
            </a:r>
            <a:r>
              <a:rPr lang="en-US" sz="1600" dirty="0"/>
              <a:t> at field</a:t>
            </a:r>
          </a:p>
          <a:p>
            <a:pPr marL="742950" lvl="1" indent="-285750">
              <a:buFont typeface="Arial" panose="020B0604020202020204" pitchFamily="34" charset="0"/>
              <a:buChar char="•"/>
            </a:pPr>
            <a:r>
              <a:rPr lang="en-US" sz="1600" dirty="0"/>
              <a:t>1 kg corn </a:t>
            </a:r>
            <a:r>
              <a:rPr lang="en-US" sz="1600" dirty="0" err="1"/>
              <a:t>stover</a:t>
            </a:r>
            <a:r>
              <a:rPr lang="en-US" sz="1600" dirty="0"/>
              <a:t> on truck</a:t>
            </a:r>
          </a:p>
          <a:p>
            <a:pPr marL="742950" lvl="1" indent="-285750">
              <a:buFont typeface="Arial" panose="020B0604020202020204" pitchFamily="34" charset="0"/>
              <a:buChar char="•"/>
            </a:pPr>
            <a:r>
              <a:rPr lang="en-US" sz="1600" dirty="0"/>
              <a:t>1 km traveled by </a:t>
            </a:r>
            <a:r>
              <a:rPr lang="en-US" sz="1600" dirty="0" err="1"/>
              <a:t>stover</a:t>
            </a:r>
            <a:r>
              <a:rPr lang="en-US" sz="1600" dirty="0"/>
              <a:t> truck</a:t>
            </a:r>
          </a:p>
          <a:p>
            <a:pPr marL="742950" lvl="1" indent="-285750">
              <a:buFont typeface="Arial" panose="020B0604020202020204" pitchFamily="34" charset="0"/>
              <a:buChar char="•"/>
            </a:pPr>
            <a:r>
              <a:rPr lang="en-US" sz="1600" dirty="0"/>
              <a:t>1 kg ethanol at production facility</a:t>
            </a:r>
          </a:p>
          <a:p>
            <a:pPr marL="742950" lvl="1" indent="-285750">
              <a:buFont typeface="Arial" panose="020B0604020202020204" pitchFamily="34" charset="0"/>
              <a:buChar char="•"/>
            </a:pPr>
            <a:r>
              <a:rPr lang="en-US" sz="1600" dirty="0"/>
              <a:t>1 kg ethanol on train car</a:t>
            </a:r>
          </a:p>
          <a:p>
            <a:pPr marL="742950" lvl="1" indent="-285750">
              <a:buFont typeface="Arial" panose="020B0604020202020204" pitchFamily="34" charset="0"/>
              <a:buChar char="•"/>
            </a:pPr>
            <a:r>
              <a:rPr lang="en-US" sz="1600" dirty="0"/>
              <a:t>1 kg blended fuel at gas station</a:t>
            </a:r>
          </a:p>
        </p:txBody>
      </p:sp>
      <p:sp>
        <p:nvSpPr>
          <p:cNvPr id="3" name="Slide Number Placeholder 2"/>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1237275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A5E48008-3E4D-4291-AC65-AD5E642CB790}"/>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84C9EB1C-704A-410C-8CCA-CCB204D01398}"/>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22C09C06-B83D-462A-AF2F-5023B45EFCB0}"/>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C5740817-F61F-4E91-84FD-8079ACA1B3FF}"/>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D6C2932E-9676-4BCA-83B6-16A8A2E7EEEC}"/>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F6A3D0FE-C69E-49B2-B42B-9A1F874416E6}"/>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7" grpId="0">
        <p:bldAsOne/>
      </p:bldGraphic>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a:t>Functional Unit - </a:t>
            </a:r>
            <a:r>
              <a:rPr lang="en-US" sz="2800" dirty="0"/>
              <a:t>quantified performance of a product system for use as a reference unit</a:t>
            </a:r>
          </a:p>
        </p:txBody>
      </p:sp>
      <p:graphicFrame>
        <p:nvGraphicFramePr>
          <p:cNvPr id="4" name="Diagram 3"/>
          <p:cNvGraphicFramePr/>
          <p:nvPr>
            <p:extLst>
              <p:ext uri="{D42A27DB-BD31-4B8C-83A1-F6EECF244321}">
                <p14:modId xmlns:p14="http://schemas.microsoft.com/office/powerpoint/2010/main" val="1945340351"/>
              </p:ext>
            </p:extLst>
          </p:nvPr>
        </p:nvGraphicFramePr>
        <p:xfrm>
          <a:off x="-457200" y="1371600"/>
          <a:ext cx="9802813" cy="251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029667827"/>
              </p:ext>
            </p:extLst>
          </p:nvPr>
        </p:nvGraphicFramePr>
        <p:xfrm>
          <a:off x="-137160" y="5181600"/>
          <a:ext cx="9052560" cy="1981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TextBox 5"/>
          <p:cNvSpPr txBox="1"/>
          <p:nvPr/>
        </p:nvSpPr>
        <p:spPr>
          <a:xfrm>
            <a:off x="990600" y="3450848"/>
            <a:ext cx="7467600" cy="116955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unit that defines the function of a system that we are interested in studying</a:t>
            </a:r>
          </a:p>
          <a:p>
            <a:pPr marL="285750" indent="-285750">
              <a:buFont typeface="Arial" panose="020B0604020202020204" pitchFamily="34" charset="0"/>
              <a:buChar char="•"/>
            </a:pPr>
            <a:r>
              <a:rPr lang="en-US" dirty="0" smtClean="0"/>
              <a:t>Typically based on the goal of study</a:t>
            </a:r>
          </a:p>
          <a:p>
            <a:pPr lvl="1"/>
            <a:endParaRPr lang="en-US" sz="1600" dirty="0" smtClean="0"/>
          </a:p>
        </p:txBody>
      </p:sp>
      <p:sp>
        <p:nvSpPr>
          <p:cNvPr id="7" name="Rectangle 6"/>
          <p:cNvSpPr/>
          <p:nvPr/>
        </p:nvSpPr>
        <p:spPr>
          <a:xfrm>
            <a:off x="2969375" y="4572000"/>
            <a:ext cx="3126625" cy="646331"/>
          </a:xfrm>
          <a:prstGeom prst="rect">
            <a:avLst/>
          </a:prstGeom>
        </p:spPr>
        <p:txBody>
          <a:bodyPr wrap="none">
            <a:spAutoFit/>
          </a:bodyPr>
          <a:lstStyle/>
          <a:p>
            <a:r>
              <a:rPr lang="en-US" dirty="0" smtClean="0"/>
              <a:t>Example:</a:t>
            </a:r>
          </a:p>
          <a:p>
            <a:r>
              <a:rPr lang="en-US" dirty="0" smtClean="0"/>
              <a:t>1 kg fuel burnt in passenger car</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3263371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A5E48008-3E4D-4291-AC65-AD5E642CB790}"/>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26C35324-FBC8-4508-B24B-9DB4C1E5FABC}"/>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F6A3D0FE-C69E-49B2-B42B-9A1F874416E6}"/>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0935DA37-094F-4EC5-8852-3749EC8C5FF6}"/>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Graphic spid="5" grpId="0">
        <p:bldAsOne/>
      </p:bldGraphic>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 of LCA</a:t>
            </a:r>
            <a:endParaRPr lang="en-US" dirty="0"/>
          </a:p>
        </p:txBody>
      </p:sp>
      <p:sp>
        <p:nvSpPr>
          <p:cNvPr id="3" name="Content Placeholder 2"/>
          <p:cNvSpPr>
            <a:spLocks noGrp="1"/>
          </p:cNvSpPr>
          <p:nvPr>
            <p:ph idx="1"/>
          </p:nvPr>
        </p:nvSpPr>
        <p:spPr>
          <a:xfrm>
            <a:off x="457200" y="1447800"/>
            <a:ext cx="8229600" cy="4678363"/>
          </a:xfrm>
        </p:spPr>
        <p:txBody>
          <a:bodyPr>
            <a:normAutofit fontScale="77500" lnSpcReduction="20000"/>
          </a:bodyPr>
          <a:lstStyle/>
          <a:p>
            <a:r>
              <a:rPr lang="en-US" dirty="0" smtClean="0"/>
              <a:t>Systematic accounting of inputs, outputs, and environmental impacts associated with a product from a system</a:t>
            </a:r>
          </a:p>
          <a:p>
            <a:r>
              <a:rPr lang="en-US" dirty="0" smtClean="0"/>
              <a:t>Goal and Scope, Life Cycle Inventory, Life Cycle Impact Assessment, Interpretation of results are the steps of LCA</a:t>
            </a:r>
          </a:p>
          <a:p>
            <a:r>
              <a:rPr lang="en-US" dirty="0" smtClean="0"/>
              <a:t>Definition of system boundary, unit processes, reference flows and functional unit</a:t>
            </a:r>
          </a:p>
          <a:p>
            <a:r>
              <a:rPr lang="en-US" dirty="0" smtClean="0"/>
              <a:t>LCA for process engineers is important :</a:t>
            </a:r>
          </a:p>
          <a:p>
            <a:pPr lvl="1"/>
            <a:r>
              <a:rPr lang="en-US" dirty="0" smtClean="0"/>
              <a:t>Understand the big picture</a:t>
            </a:r>
          </a:p>
          <a:p>
            <a:pPr lvl="1"/>
            <a:r>
              <a:rPr lang="en-US" dirty="0" smtClean="0"/>
              <a:t>Derive insights for process improvement</a:t>
            </a:r>
          </a:p>
          <a:p>
            <a:pPr lvl="1"/>
            <a:r>
              <a:rPr lang="en-US" dirty="0" smtClean="0"/>
              <a:t>Determine/verify mass and energy targets </a:t>
            </a:r>
            <a:endParaRPr lang="en-US" dirty="0"/>
          </a:p>
          <a:p>
            <a:pPr lvl="1"/>
            <a:r>
              <a:rPr lang="en-US" dirty="0" smtClean="0"/>
              <a:t>Incorporate </a:t>
            </a:r>
            <a:r>
              <a:rPr lang="en-US" u="sng" dirty="0" smtClean="0"/>
              <a:t>Life Cycle Thinking </a:t>
            </a:r>
            <a:r>
              <a:rPr lang="en-US" dirty="0" smtClean="0"/>
              <a:t>or </a:t>
            </a:r>
            <a:r>
              <a:rPr lang="en-US" u="sng" dirty="0" smtClean="0"/>
              <a:t>Life Cycle Perspectives</a:t>
            </a:r>
            <a:r>
              <a:rPr lang="en-US" dirty="0" smtClean="0"/>
              <a:t> in sustainable design of processes. This is more important than the “Assessment” itself.</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20553322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152400" y="2492375"/>
            <a:ext cx="8686800" cy="1470025"/>
          </a:xfrm>
        </p:spPr>
        <p:txBody>
          <a:bodyPr>
            <a:normAutofit fontScale="90000"/>
          </a:bodyPr>
          <a:lstStyle/>
          <a:p>
            <a:r>
              <a:rPr lang="en-US" sz="4000" dirty="0" smtClean="0"/>
              <a:t>Life Cycle Assessment (LCA) Case Study</a:t>
            </a:r>
            <a:br>
              <a:rPr lang="en-US" sz="4000" dirty="0" smtClean="0"/>
            </a:br>
            <a:r>
              <a:rPr lang="en-US" sz="2800" dirty="0" smtClean="0"/>
              <a:t>Comparing methanol production routes from carbon dioxide</a:t>
            </a:r>
            <a:endParaRPr lang="en-US" sz="2800" dirty="0"/>
          </a:p>
        </p:txBody>
      </p:sp>
    </p:spTree>
    <p:extLst>
      <p:ext uri="{BB962C8B-B14F-4D97-AF65-F5344CB8AC3E}">
        <p14:creationId xmlns:p14="http://schemas.microsoft.com/office/powerpoint/2010/main" val="1841827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Process Engineering, as we know it!</a:t>
            </a:r>
            <a:endParaRPr lang="en-US" dirty="0"/>
          </a:p>
        </p:txBody>
      </p:sp>
      <p:pic>
        <p:nvPicPr>
          <p:cNvPr id="8" name="Picture 7"/>
          <p:cNvPicPr/>
          <p:nvPr/>
        </p:nvPicPr>
        <p:blipFill>
          <a:blip r:embed="rId3"/>
          <a:srcRect/>
          <a:stretch>
            <a:fillRect/>
          </a:stretch>
        </p:blipFill>
        <p:spPr bwMode="auto">
          <a:xfrm>
            <a:off x="375285" y="914400"/>
            <a:ext cx="8235315" cy="5486400"/>
          </a:xfrm>
          <a:prstGeom prst="rect">
            <a:avLst/>
          </a:prstGeom>
          <a:noFill/>
          <a:ln w="9525">
            <a:noFill/>
            <a:miter lim="800000"/>
            <a:headEnd/>
            <a:tailEnd/>
          </a:ln>
        </p:spPr>
      </p:pic>
      <p:sp>
        <p:nvSpPr>
          <p:cNvPr id="4" name="TextBox 3"/>
          <p:cNvSpPr txBox="1"/>
          <p:nvPr/>
        </p:nvSpPr>
        <p:spPr>
          <a:xfrm>
            <a:off x="3733799" y="1078637"/>
            <a:ext cx="4646593" cy="369332"/>
          </a:xfrm>
          <a:prstGeom prst="rect">
            <a:avLst/>
          </a:prstGeom>
          <a:noFill/>
        </p:spPr>
        <p:txBody>
          <a:bodyPr wrap="none" rtlCol="0">
            <a:spAutoFit/>
          </a:bodyPr>
          <a:lstStyle/>
          <a:p>
            <a:r>
              <a:rPr lang="en-US" dirty="0" smtClean="0"/>
              <a:t>Corn Stover to Ethanol: HYSYS PROCESS DESIGN</a:t>
            </a:r>
          </a:p>
        </p:txBody>
      </p:sp>
      <p:sp>
        <p:nvSpPr>
          <p:cNvPr id="5" name="Rectangle 4"/>
          <p:cNvSpPr/>
          <p:nvPr/>
        </p:nvSpPr>
        <p:spPr>
          <a:xfrm>
            <a:off x="0" y="6611779"/>
            <a:ext cx="9144000" cy="246221"/>
          </a:xfrm>
          <a:prstGeom prst="rect">
            <a:avLst/>
          </a:prstGeom>
        </p:spPr>
        <p:txBody>
          <a:bodyPr wrap="square">
            <a:spAutoFit/>
          </a:bodyPr>
          <a:lstStyle/>
          <a:p>
            <a:r>
              <a:rPr lang="en-US" sz="1000" dirty="0" err="1"/>
              <a:t>Sengupta</a:t>
            </a:r>
            <a:r>
              <a:rPr lang="en-US" sz="1000" dirty="0"/>
              <a:t>, </a:t>
            </a:r>
            <a:r>
              <a:rPr lang="en-US" sz="1000" dirty="0" err="1"/>
              <a:t>Debalina</a:t>
            </a:r>
            <a:r>
              <a:rPr lang="en-US" sz="1000" dirty="0"/>
              <a:t>, and Ralph W. Pike. </a:t>
            </a:r>
            <a:r>
              <a:rPr lang="en-US" sz="1000" i="1" dirty="0"/>
              <a:t>Chemicals from biomass: integrating bioprocesses into chemical production complexes for sustainable development</a:t>
            </a:r>
            <a:r>
              <a:rPr lang="en-US" sz="1000" dirty="0"/>
              <a:t>. CRC Press, 2012.</a:t>
            </a:r>
          </a:p>
        </p:txBody>
      </p:sp>
      <p:sp>
        <p:nvSpPr>
          <p:cNvPr id="7" name="Rectangle 6"/>
          <p:cNvSpPr/>
          <p:nvPr/>
        </p:nvSpPr>
        <p:spPr>
          <a:xfrm>
            <a:off x="2923370" y="1600200"/>
            <a:ext cx="2944030" cy="45720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600" b="1" dirty="0" smtClean="0">
                <a:latin typeface="Times New Roman" pitchFamily="18" charset="0"/>
                <a:cs typeface="Times New Roman" pitchFamily="18" charset="0"/>
              </a:rPr>
              <a:t>MACROSCOPIC VIEW FOR PROCESS ENGINEERS:</a:t>
            </a:r>
          </a:p>
          <a:p>
            <a:pPr algn="ctr">
              <a:defRPr/>
            </a:pPr>
            <a:endParaRPr lang="en-US" sz="1600" dirty="0" smtClean="0">
              <a:latin typeface="Times New Roman" pitchFamily="18" charset="0"/>
              <a:cs typeface="Times New Roman" pitchFamily="18" charset="0"/>
            </a:endParaRPr>
          </a:p>
          <a:p>
            <a:pPr algn="ctr">
              <a:defRPr/>
            </a:pPr>
            <a:r>
              <a:rPr lang="en-US" sz="1600" dirty="0" smtClean="0">
                <a:latin typeface="Times New Roman" pitchFamily="18" charset="0"/>
                <a:cs typeface="Times New Roman" pitchFamily="18" charset="0"/>
              </a:rPr>
              <a:t>CORN STOVER TO ETHANOL </a:t>
            </a:r>
          </a:p>
          <a:p>
            <a:pPr algn="ctr">
              <a:defRPr/>
            </a:pPr>
            <a:r>
              <a:rPr lang="en-US" sz="1600" dirty="0">
                <a:latin typeface="Times New Roman" pitchFamily="18" charset="0"/>
                <a:cs typeface="Times New Roman" pitchFamily="18" charset="0"/>
              </a:rPr>
              <a:t>(</a:t>
            </a:r>
            <a:r>
              <a:rPr lang="en-US" sz="1600" dirty="0" smtClean="0">
                <a:latin typeface="Times New Roman" pitchFamily="18" charset="0"/>
                <a:cs typeface="Times New Roman" pitchFamily="18" charset="0"/>
              </a:rPr>
              <a:t>Enzymatic Hydrolysis and Fermentation)</a:t>
            </a:r>
          </a:p>
          <a:p>
            <a:pPr algn="ctr">
              <a:defRPr/>
            </a:pPr>
            <a:endParaRPr lang="en-US" sz="1600" dirty="0">
              <a:latin typeface="Times New Roman" pitchFamily="18" charset="0"/>
              <a:cs typeface="Times New Roman" pitchFamily="18" charset="0"/>
            </a:endParaRPr>
          </a:p>
          <a:p>
            <a:pPr algn="ctr">
              <a:defRPr/>
            </a:pPr>
            <a:r>
              <a:rPr lang="en-US" sz="1600" b="1" dirty="0" smtClean="0">
                <a:latin typeface="Times New Roman" pitchFamily="18" charset="0"/>
                <a:cs typeface="Times New Roman" pitchFamily="18" charset="0"/>
              </a:rPr>
              <a:t>TARGETS</a:t>
            </a:r>
            <a:r>
              <a:rPr lang="en-US" sz="1600" dirty="0" smtClean="0">
                <a:latin typeface="Times New Roman" pitchFamily="18" charset="0"/>
                <a:cs typeface="Times New Roman" pitchFamily="18" charset="0"/>
              </a:rPr>
              <a:t>:</a:t>
            </a:r>
          </a:p>
          <a:p>
            <a:pPr algn="ctr">
              <a:defRPr/>
            </a:pPr>
            <a:r>
              <a:rPr lang="en-US" sz="1600" dirty="0" smtClean="0">
                <a:latin typeface="Times New Roman" pitchFamily="18" charset="0"/>
                <a:cs typeface="Times New Roman" pitchFamily="18" charset="0"/>
              </a:rPr>
              <a:t>Maximize yield of ethanol</a:t>
            </a:r>
          </a:p>
          <a:p>
            <a:pPr algn="ctr">
              <a:defRPr/>
            </a:pPr>
            <a:r>
              <a:rPr lang="en-US" sz="1600" dirty="0" smtClean="0">
                <a:latin typeface="Times New Roman" pitchFamily="18" charset="0"/>
                <a:cs typeface="Times New Roman" pitchFamily="18" charset="0"/>
              </a:rPr>
              <a:t>Maximize profit</a:t>
            </a:r>
          </a:p>
          <a:p>
            <a:pPr algn="ctr">
              <a:defRPr/>
            </a:pPr>
            <a:r>
              <a:rPr lang="en-US" sz="1600" dirty="0" smtClean="0">
                <a:latin typeface="Times New Roman" pitchFamily="18" charset="0"/>
                <a:cs typeface="Times New Roman" pitchFamily="18" charset="0"/>
              </a:rPr>
              <a:t>Minimize waste</a:t>
            </a:r>
            <a:endParaRPr lang="en-US" sz="1600" dirty="0">
              <a:latin typeface="Times New Roman" pitchFamily="18" charset="0"/>
              <a:cs typeface="Times New Roman" pitchFamily="18" charset="0"/>
            </a:endParaRPr>
          </a:p>
        </p:txBody>
      </p:sp>
      <p:sp>
        <p:nvSpPr>
          <p:cNvPr id="6" name="Right Arrow 5"/>
          <p:cNvSpPr/>
          <p:nvPr/>
        </p:nvSpPr>
        <p:spPr>
          <a:xfrm>
            <a:off x="152400" y="2059471"/>
            <a:ext cx="2741821" cy="3630706"/>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smtClean="0">
                <a:latin typeface="Times New Roman" panose="02020603050405020304" pitchFamily="18" charset="0"/>
                <a:cs typeface="Times New Roman" panose="02020603050405020304" pitchFamily="18" charset="0"/>
              </a:rPr>
              <a:t>INPUTS</a:t>
            </a:r>
          </a:p>
          <a:p>
            <a:pPr algn="ctr"/>
            <a:r>
              <a:rPr lang="en-US" sz="1600" dirty="0" smtClean="0">
                <a:latin typeface="Times New Roman" panose="02020603050405020304" pitchFamily="18" charset="0"/>
                <a:cs typeface="Times New Roman" panose="02020603050405020304" pitchFamily="18" charset="0"/>
              </a:rPr>
              <a:t>Materials</a:t>
            </a:r>
          </a:p>
          <a:p>
            <a:pPr algn="ctr"/>
            <a:r>
              <a:rPr lang="en-US" sz="1600" dirty="0" smtClean="0">
                <a:latin typeface="Times New Roman" panose="02020603050405020304" pitchFamily="18" charset="0"/>
                <a:cs typeface="Times New Roman" panose="02020603050405020304" pitchFamily="18" charset="0"/>
              </a:rPr>
              <a:t>Water</a:t>
            </a:r>
          </a:p>
          <a:p>
            <a:pPr algn="ctr"/>
            <a:r>
              <a:rPr lang="en-US" sz="1600" dirty="0" smtClean="0">
                <a:latin typeface="Times New Roman" panose="02020603050405020304" pitchFamily="18" charset="0"/>
                <a:cs typeface="Times New Roman" panose="02020603050405020304" pitchFamily="18" charset="0"/>
              </a:rPr>
              <a:t>Energy</a:t>
            </a:r>
            <a:endParaRPr lang="en-US" sz="1600" dirty="0">
              <a:latin typeface="Times New Roman" panose="02020603050405020304" pitchFamily="18" charset="0"/>
              <a:cs typeface="Times New Roman" panose="02020603050405020304" pitchFamily="18" charset="0"/>
            </a:endParaRPr>
          </a:p>
        </p:txBody>
      </p:sp>
      <p:sp>
        <p:nvSpPr>
          <p:cNvPr id="25" name="Right Arrow 24"/>
          <p:cNvSpPr/>
          <p:nvPr/>
        </p:nvSpPr>
        <p:spPr>
          <a:xfrm>
            <a:off x="5867400" y="2059470"/>
            <a:ext cx="3124200" cy="3630706"/>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1600" dirty="0" smtClean="0">
                <a:latin typeface="Times New Roman" panose="02020603050405020304" pitchFamily="18" charset="0"/>
                <a:cs typeface="Times New Roman" panose="02020603050405020304" pitchFamily="18" charset="0"/>
              </a:rPr>
              <a:t>OUTPUTS</a:t>
            </a:r>
          </a:p>
          <a:p>
            <a:pPr algn="ctr"/>
            <a:r>
              <a:rPr lang="en-US" sz="1600" dirty="0" smtClean="0">
                <a:latin typeface="Times New Roman" panose="02020603050405020304" pitchFamily="18" charset="0"/>
                <a:cs typeface="Times New Roman" panose="02020603050405020304" pitchFamily="18" charset="0"/>
              </a:rPr>
              <a:t>Product</a:t>
            </a:r>
          </a:p>
          <a:p>
            <a:pPr algn="ctr"/>
            <a:r>
              <a:rPr lang="en-US" sz="1600" dirty="0" smtClean="0">
                <a:latin typeface="Times New Roman" panose="02020603050405020304" pitchFamily="18" charset="0"/>
                <a:cs typeface="Times New Roman" panose="02020603050405020304" pitchFamily="18" charset="0"/>
              </a:rPr>
              <a:t>Co-product</a:t>
            </a:r>
          </a:p>
          <a:p>
            <a:pPr algn="ctr"/>
            <a:r>
              <a:rPr lang="en-US" sz="1600" dirty="0" smtClean="0">
                <a:latin typeface="Times New Roman" panose="02020603050405020304" pitchFamily="18" charset="0"/>
                <a:cs typeface="Times New Roman" panose="02020603050405020304" pitchFamily="18" charset="0"/>
              </a:rPr>
              <a:t>Waste (air, water, soil, other)</a:t>
            </a:r>
            <a:endParaRPr lang="en-US" sz="1600"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712956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6" grpId="0" animBg="1"/>
      <p:bldP spid="2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Case Study Objectives</a:t>
            </a:r>
            <a:endParaRPr lang="en-US" dirty="0"/>
          </a:p>
        </p:txBody>
      </p:sp>
      <p:sp>
        <p:nvSpPr>
          <p:cNvPr id="3" name="Content Placeholder 2"/>
          <p:cNvSpPr>
            <a:spLocks noGrp="1"/>
          </p:cNvSpPr>
          <p:nvPr>
            <p:ph idx="1"/>
          </p:nvPr>
        </p:nvSpPr>
        <p:spPr>
          <a:xfrm>
            <a:off x="457200" y="1143000"/>
            <a:ext cx="8229600" cy="4648200"/>
          </a:xfrm>
        </p:spPr>
        <p:txBody>
          <a:bodyPr>
            <a:normAutofit fontScale="62500" lnSpcReduction="20000"/>
          </a:bodyPr>
          <a:lstStyle/>
          <a:p>
            <a:r>
              <a:rPr lang="en-US" dirty="0" smtClean="0"/>
              <a:t>Hands-on training on how to conduct an LCA</a:t>
            </a:r>
          </a:p>
          <a:p>
            <a:endParaRPr lang="en-US" dirty="0" smtClean="0"/>
          </a:p>
          <a:p>
            <a:r>
              <a:rPr lang="en-US" dirty="0" smtClean="0"/>
              <a:t>Basic understanding of system boundary, functional unit, reference flows</a:t>
            </a:r>
          </a:p>
          <a:p>
            <a:endParaRPr lang="en-US" dirty="0" smtClean="0"/>
          </a:p>
          <a:p>
            <a:r>
              <a:rPr lang="en-US" dirty="0" smtClean="0"/>
              <a:t>Knowledge of LCA tools and databases (Excel® used in case study)</a:t>
            </a:r>
          </a:p>
          <a:p>
            <a:endParaRPr lang="en-US" dirty="0" smtClean="0"/>
          </a:p>
          <a:p>
            <a:r>
              <a:rPr lang="en-US" dirty="0" smtClean="0"/>
              <a:t>Knowledge of Impact Assessment Methods (case study uses TRACI from US EPA)</a:t>
            </a:r>
          </a:p>
          <a:p>
            <a:endParaRPr lang="en-US" dirty="0" smtClean="0"/>
          </a:p>
          <a:p>
            <a:r>
              <a:rPr lang="en-US" dirty="0" smtClean="0"/>
              <a:t>Familiarity to compiling a Life Cycle Inventory</a:t>
            </a:r>
          </a:p>
          <a:p>
            <a:endParaRPr lang="en-US" dirty="0" smtClean="0"/>
          </a:p>
          <a:p>
            <a:r>
              <a:rPr lang="en-US" dirty="0" smtClean="0"/>
              <a:t>Familiarity to conducting Life Cycle Impact Assessment</a:t>
            </a:r>
          </a:p>
          <a:p>
            <a:endParaRPr lang="en-US" dirty="0" smtClean="0"/>
          </a:p>
          <a:p>
            <a:r>
              <a:rPr lang="en-US" dirty="0" smtClean="0"/>
              <a:t>Results Interpretation</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7376289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Definition</a:t>
            </a:r>
            <a:endParaRPr lang="en-US" dirty="0"/>
          </a:p>
        </p:txBody>
      </p:sp>
      <p:sp>
        <p:nvSpPr>
          <p:cNvPr id="3" name="Content Placeholder 2"/>
          <p:cNvSpPr>
            <a:spLocks noGrp="1"/>
          </p:cNvSpPr>
          <p:nvPr>
            <p:ph idx="1"/>
          </p:nvPr>
        </p:nvSpPr>
        <p:spPr/>
        <p:txBody>
          <a:bodyPr>
            <a:noAutofit/>
          </a:bodyPr>
          <a:lstStyle/>
          <a:p>
            <a:pPr marL="0" indent="0">
              <a:buNone/>
            </a:pPr>
            <a:r>
              <a:rPr lang="en-US" sz="2400" dirty="0" smtClean="0"/>
              <a:t>Methanol is traditionally produced from natural gas via steam reforming of methane. Methanol can also be produced via catalytic hydrogenation of carbon dioxide. Carbon dioxide is a greenhouse gas and its consumption promises a sustainable option compared to fossil fuel based natural gas feedstock. </a:t>
            </a:r>
          </a:p>
          <a:p>
            <a:pPr marL="0" indent="0">
              <a:buNone/>
            </a:pPr>
            <a:endParaRPr lang="en-US" sz="2400" dirty="0"/>
          </a:p>
          <a:p>
            <a:pPr marL="0" indent="0">
              <a:buNone/>
            </a:pPr>
            <a:r>
              <a:rPr lang="en-US" sz="2400" dirty="0" smtClean="0"/>
              <a:t>This problem will compare the various processes for the production of methanol using life cycle assessment methodology, and determine which process is the best for the production of methanol.</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6023997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Goal and Scope</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32</a:t>
            </a:fld>
            <a:endParaRPr lang="en-US"/>
          </a:p>
        </p:txBody>
      </p:sp>
      <p:graphicFrame>
        <p:nvGraphicFramePr>
          <p:cNvPr id="7" name="Diagram 6"/>
          <p:cNvGraphicFramePr/>
          <p:nvPr>
            <p:extLst>
              <p:ext uri="{D42A27DB-BD31-4B8C-83A1-F6EECF244321}">
                <p14:modId xmlns:p14="http://schemas.microsoft.com/office/powerpoint/2010/main" val="263185773"/>
              </p:ext>
            </p:extLst>
          </p:nvPr>
        </p:nvGraphicFramePr>
        <p:xfrm>
          <a:off x="-6928" y="381000"/>
          <a:ext cx="9150927" cy="289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298882" y="3096827"/>
            <a:ext cx="8610600" cy="3416320"/>
          </a:xfrm>
          <a:prstGeom prst="rect">
            <a:avLst/>
          </a:prstGeom>
          <a:noFill/>
        </p:spPr>
        <p:txBody>
          <a:bodyPr wrap="square" rtlCol="0">
            <a:spAutoFit/>
          </a:bodyPr>
          <a:lstStyle/>
          <a:p>
            <a:r>
              <a:rPr lang="en-US" b="1" dirty="0" smtClean="0"/>
              <a:t>Goal: </a:t>
            </a:r>
            <a:r>
              <a:rPr lang="en-US" dirty="0" smtClean="0"/>
              <a:t>To determine whether a new methanol process which utilizes carbon dioxide as a raw material is better than existing methanol process from steam reforming of natural gas.</a:t>
            </a:r>
          </a:p>
          <a:p>
            <a:endParaRPr lang="en-US" dirty="0"/>
          </a:p>
          <a:p>
            <a:r>
              <a:rPr lang="en-US" b="1" dirty="0" smtClean="0"/>
              <a:t>Scope: </a:t>
            </a:r>
            <a:r>
              <a:rPr lang="en-US" dirty="0" smtClean="0"/>
              <a:t>The complete life cycle for methanol production needs to study the feedstock extraction, methanol production, methanol use and final disposal.</a:t>
            </a:r>
          </a:p>
          <a:p>
            <a:r>
              <a:rPr lang="en-US" dirty="0" smtClean="0"/>
              <a:t>For comparing the production routes for methanol, the changes are anticipated only in the methanol production phase.</a:t>
            </a:r>
          </a:p>
          <a:p>
            <a:r>
              <a:rPr lang="en-US" dirty="0" smtClean="0"/>
              <a:t>For this reason, a gate to gate analysis of the methanol production life cycle phase will be sufficient to make a judgment on the acceptability of the process. Thus, we consider the system boundary to include the conventional methanol production, and the methanol production from carbon dioxide.</a:t>
            </a:r>
          </a:p>
          <a:p>
            <a:endParaRPr lang="en-US" dirty="0"/>
          </a:p>
        </p:txBody>
      </p:sp>
    </p:spTree>
    <p:extLst>
      <p:ext uri="{BB962C8B-B14F-4D97-AF65-F5344CB8AC3E}">
        <p14:creationId xmlns:p14="http://schemas.microsoft.com/office/powerpoint/2010/main" val="10348851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33</a:t>
            </a:fld>
            <a:endParaRPr lang="en-US"/>
          </a:p>
        </p:txBody>
      </p:sp>
      <p:sp>
        <p:nvSpPr>
          <p:cNvPr id="6" name="Content Placeholder 5"/>
          <p:cNvSpPr>
            <a:spLocks noGrp="1"/>
          </p:cNvSpPr>
          <p:nvPr>
            <p:ph idx="1"/>
          </p:nvPr>
        </p:nvSpPr>
        <p:spPr>
          <a:xfrm>
            <a:off x="457200" y="1600201"/>
            <a:ext cx="8229600" cy="4191000"/>
          </a:xfrm>
        </p:spPr>
        <p:txBody>
          <a:bodyPr>
            <a:normAutofit fontScale="77500" lnSpcReduction="20000"/>
          </a:bodyPr>
          <a:lstStyle/>
          <a:p>
            <a:pPr marL="0" indent="0">
              <a:buNone/>
            </a:pPr>
            <a:r>
              <a:rPr lang="en-US" sz="3100" i="1" dirty="0" smtClean="0"/>
              <a:t>Synthesis </a:t>
            </a:r>
            <a:r>
              <a:rPr lang="en-US" sz="3100" i="1" dirty="0"/>
              <a:t>Gas </a:t>
            </a:r>
            <a:r>
              <a:rPr lang="en-US" sz="3100" i="1" dirty="0" smtClean="0"/>
              <a:t>Preparation</a:t>
            </a:r>
          </a:p>
          <a:p>
            <a:pPr marL="457200" lvl="1" indent="0" algn="r">
              <a:buNone/>
            </a:pPr>
            <a:r>
              <a:rPr lang="en-US" sz="2600" dirty="0" smtClean="0"/>
              <a:t>CH</a:t>
            </a:r>
            <a:r>
              <a:rPr lang="en-US" sz="2600" baseline="-25000" dirty="0" smtClean="0"/>
              <a:t>4</a:t>
            </a:r>
            <a:r>
              <a:rPr lang="en-US" sz="2600" dirty="0" smtClean="0"/>
              <a:t> </a:t>
            </a:r>
            <a:r>
              <a:rPr lang="en-US" sz="2600" dirty="0"/>
              <a:t>+ H</a:t>
            </a:r>
            <a:r>
              <a:rPr lang="en-US" sz="2600" baseline="-25000" dirty="0"/>
              <a:t>2</a:t>
            </a:r>
            <a:r>
              <a:rPr lang="en-US" sz="2600" dirty="0"/>
              <a:t>O = CO + </a:t>
            </a:r>
            <a:r>
              <a:rPr lang="en-US" sz="2600" dirty="0" smtClean="0"/>
              <a:t>3H</a:t>
            </a:r>
            <a:r>
              <a:rPr lang="en-US" sz="2600" baseline="-25000" dirty="0" smtClean="0"/>
              <a:t>2</a:t>
            </a:r>
            <a:r>
              <a:rPr lang="en-US" sz="2600" dirty="0" smtClean="0"/>
              <a:t>				(1)</a:t>
            </a:r>
          </a:p>
          <a:p>
            <a:pPr marL="3175" lvl="1" indent="0">
              <a:buNone/>
            </a:pPr>
            <a:r>
              <a:rPr lang="en-US" sz="2600" dirty="0"/>
              <a:t>The reaction is very endothermic, favored by high temperature and low pressure. This reaction produces 1:3 ratio of CO to H</a:t>
            </a:r>
            <a:r>
              <a:rPr lang="en-US" sz="2600" baseline="-25000" dirty="0"/>
              <a:t>2</a:t>
            </a:r>
            <a:r>
              <a:rPr lang="en-US" sz="2600" dirty="0"/>
              <a:t> instead of the 1:2 needed for methanol synthesis. </a:t>
            </a:r>
            <a:endParaRPr lang="en-US" sz="2600" dirty="0" smtClean="0"/>
          </a:p>
          <a:p>
            <a:pPr marL="3175" lvl="1" indent="0">
              <a:buNone/>
            </a:pPr>
            <a:r>
              <a:rPr lang="en-US" sz="2600" dirty="0" smtClean="0"/>
              <a:t>Water-gas </a:t>
            </a:r>
            <a:r>
              <a:rPr lang="en-US" sz="2600" dirty="0"/>
              <a:t>shift reaction </a:t>
            </a:r>
            <a:r>
              <a:rPr lang="en-US" sz="2600" dirty="0" smtClean="0"/>
              <a:t>produces CO.</a:t>
            </a:r>
          </a:p>
          <a:p>
            <a:pPr marL="3175" lvl="1" indent="0" algn="r">
              <a:buNone/>
            </a:pPr>
            <a:r>
              <a:rPr lang="en-US" sz="2600" dirty="0"/>
              <a:t>CO</a:t>
            </a:r>
            <a:r>
              <a:rPr lang="en-US" sz="2600" baseline="-25000" dirty="0"/>
              <a:t>2</a:t>
            </a:r>
            <a:r>
              <a:rPr lang="en-US" sz="2600" dirty="0"/>
              <a:t> + H</a:t>
            </a:r>
            <a:r>
              <a:rPr lang="en-US" sz="2600" baseline="-25000" dirty="0"/>
              <a:t>2</a:t>
            </a:r>
            <a:r>
              <a:rPr lang="en-US" sz="2600" dirty="0"/>
              <a:t> = CO + </a:t>
            </a:r>
            <a:r>
              <a:rPr lang="en-US" sz="2600" dirty="0" smtClean="0"/>
              <a:t>H</a:t>
            </a:r>
            <a:r>
              <a:rPr lang="en-US" sz="2600" baseline="-25000" dirty="0" smtClean="0"/>
              <a:t>2</a:t>
            </a:r>
            <a:r>
              <a:rPr lang="en-US" sz="2600" dirty="0" smtClean="0"/>
              <a:t>O			       (2)</a:t>
            </a:r>
          </a:p>
          <a:p>
            <a:pPr marL="3175" lvl="1" indent="0">
              <a:buNone/>
            </a:pPr>
            <a:r>
              <a:rPr lang="en-US" sz="2600" dirty="0" smtClean="0"/>
              <a:t>From Equation (1) and (2), we get:</a:t>
            </a:r>
          </a:p>
          <a:p>
            <a:pPr marL="3175" lvl="1" indent="0" algn="r">
              <a:buNone/>
            </a:pPr>
            <a:r>
              <a:rPr lang="en-US" sz="2600" dirty="0"/>
              <a:t>3CH</a:t>
            </a:r>
            <a:r>
              <a:rPr lang="en-US" sz="2600" baseline="-25000" dirty="0"/>
              <a:t>4</a:t>
            </a:r>
            <a:r>
              <a:rPr lang="en-US" sz="2600" dirty="0"/>
              <a:t> + 2H</a:t>
            </a:r>
            <a:r>
              <a:rPr lang="en-US" sz="2600" baseline="-25000" dirty="0"/>
              <a:t>2</a:t>
            </a:r>
            <a:r>
              <a:rPr lang="en-US" sz="2600" dirty="0"/>
              <a:t>O + CO</a:t>
            </a:r>
            <a:r>
              <a:rPr lang="en-US" sz="2600" baseline="-25000" dirty="0"/>
              <a:t>2</a:t>
            </a:r>
            <a:r>
              <a:rPr lang="en-US" sz="2600" dirty="0"/>
              <a:t> = 4CO + </a:t>
            </a:r>
            <a:r>
              <a:rPr lang="en-US" sz="2600" dirty="0" smtClean="0"/>
              <a:t>8H</a:t>
            </a:r>
            <a:r>
              <a:rPr lang="en-US" sz="2600" baseline="-25000" dirty="0" smtClean="0"/>
              <a:t>2 </a:t>
            </a:r>
            <a:r>
              <a:rPr lang="en-US" sz="2600" dirty="0" smtClean="0"/>
              <a:t>		               (3)</a:t>
            </a:r>
          </a:p>
          <a:p>
            <a:pPr marL="3175" lvl="1" indent="0">
              <a:buNone/>
            </a:pPr>
            <a:endParaRPr lang="en-US" i="1" dirty="0" smtClean="0"/>
          </a:p>
          <a:p>
            <a:pPr marL="3175" lvl="1" indent="0">
              <a:buNone/>
            </a:pPr>
            <a:r>
              <a:rPr lang="en-US" sz="3100" i="1" dirty="0" smtClean="0"/>
              <a:t>Methanol </a:t>
            </a:r>
            <a:r>
              <a:rPr lang="en-US" sz="3100" i="1" dirty="0"/>
              <a:t>Synthesis in Catalytic </a:t>
            </a:r>
            <a:r>
              <a:rPr lang="en-US" sz="3100" i="1" dirty="0" smtClean="0"/>
              <a:t>Converter </a:t>
            </a:r>
          </a:p>
          <a:p>
            <a:pPr marL="3175" lvl="1" indent="0">
              <a:buNone/>
            </a:pPr>
            <a:r>
              <a:rPr lang="en-US" sz="2600" dirty="0" smtClean="0"/>
              <a:t>Methanol </a:t>
            </a:r>
            <a:r>
              <a:rPr lang="en-US" sz="2600" dirty="0"/>
              <a:t>synthesis occurs in a converter using </a:t>
            </a:r>
            <a:r>
              <a:rPr lang="en-US" sz="2600" dirty="0" err="1"/>
              <a:t>Lurgi</a:t>
            </a:r>
            <a:r>
              <a:rPr lang="en-US" sz="2600" dirty="0"/>
              <a:t> </a:t>
            </a:r>
            <a:r>
              <a:rPr lang="en-US" sz="2600" dirty="0" smtClean="0"/>
              <a:t>technology</a:t>
            </a:r>
          </a:p>
          <a:p>
            <a:pPr marL="3175" lvl="1" indent="0" algn="r">
              <a:buNone/>
            </a:pPr>
            <a:r>
              <a:rPr lang="en-US" sz="2600" dirty="0"/>
              <a:t>CO + 2H</a:t>
            </a:r>
            <a:r>
              <a:rPr lang="en-US" sz="2600" baseline="-25000" dirty="0"/>
              <a:t>2</a:t>
            </a:r>
            <a:r>
              <a:rPr lang="en-US" sz="2600" dirty="0"/>
              <a:t> = </a:t>
            </a:r>
            <a:r>
              <a:rPr lang="en-US" sz="2600" dirty="0" smtClean="0"/>
              <a:t>CH</a:t>
            </a:r>
            <a:r>
              <a:rPr lang="en-US" sz="2600" baseline="-25000" dirty="0" smtClean="0"/>
              <a:t>3</a:t>
            </a:r>
            <a:r>
              <a:rPr lang="en-US" sz="2600" dirty="0" smtClean="0"/>
              <a:t>OH			  (4)</a:t>
            </a:r>
            <a:endParaRPr lang="en-US" sz="2600" dirty="0"/>
          </a:p>
          <a:p>
            <a:pPr marL="3175" lvl="1" indent="0">
              <a:buNone/>
            </a:pPr>
            <a:endParaRPr lang="en-US" sz="2600" dirty="0"/>
          </a:p>
          <a:p>
            <a:pPr marL="3175" lvl="1" indent="0">
              <a:buNone/>
            </a:pPr>
            <a:endParaRPr lang="en-US" dirty="0" smtClean="0"/>
          </a:p>
          <a:p>
            <a:pPr marL="3175" lvl="1" indent="0">
              <a:buNone/>
            </a:pPr>
            <a:endParaRPr lang="en-US" dirty="0" smtClean="0"/>
          </a:p>
        </p:txBody>
      </p:sp>
      <p:sp>
        <p:nvSpPr>
          <p:cNvPr id="7" name="Title 6"/>
          <p:cNvSpPr>
            <a:spLocks noGrp="1"/>
          </p:cNvSpPr>
          <p:nvPr>
            <p:ph type="title"/>
          </p:nvPr>
        </p:nvSpPr>
        <p:spPr/>
        <p:txBody>
          <a:bodyPr>
            <a:normAutofit/>
          </a:bodyPr>
          <a:lstStyle/>
          <a:p>
            <a:r>
              <a:rPr lang="en-US" sz="3600" dirty="0" smtClean="0"/>
              <a:t>Process Description – Conventional Process</a:t>
            </a:r>
            <a:endParaRPr lang="en-US" sz="3600" dirty="0"/>
          </a:p>
        </p:txBody>
      </p:sp>
    </p:spTree>
    <p:extLst>
      <p:ext uri="{BB962C8B-B14F-4D97-AF65-F5344CB8AC3E}">
        <p14:creationId xmlns:p14="http://schemas.microsoft.com/office/powerpoint/2010/main" val="13000928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34</a:t>
            </a:fld>
            <a:endParaRPr lang="en-US"/>
          </a:p>
        </p:txBody>
      </p:sp>
      <p:sp>
        <p:nvSpPr>
          <p:cNvPr id="7" name="Title 6"/>
          <p:cNvSpPr>
            <a:spLocks noGrp="1"/>
          </p:cNvSpPr>
          <p:nvPr>
            <p:ph type="title"/>
          </p:nvPr>
        </p:nvSpPr>
        <p:spPr>
          <a:xfrm>
            <a:off x="457200" y="0"/>
            <a:ext cx="8229600" cy="762000"/>
          </a:xfrm>
        </p:spPr>
        <p:txBody>
          <a:bodyPr>
            <a:normAutofit fontScale="90000"/>
          </a:bodyPr>
          <a:lstStyle/>
          <a:p>
            <a:r>
              <a:rPr lang="en-US" dirty="0" smtClean="0"/>
              <a:t>Process Description - New Processes</a:t>
            </a:r>
            <a:endParaRPr lang="en-US" dirty="0"/>
          </a:p>
        </p:txBody>
      </p:sp>
      <p:sp>
        <p:nvSpPr>
          <p:cNvPr id="2" name="TextBox 1"/>
          <p:cNvSpPr txBox="1"/>
          <p:nvPr/>
        </p:nvSpPr>
        <p:spPr>
          <a:xfrm>
            <a:off x="295183" y="1058644"/>
            <a:ext cx="8686800" cy="5570756"/>
          </a:xfrm>
          <a:prstGeom prst="rect">
            <a:avLst/>
          </a:prstGeom>
          <a:noFill/>
        </p:spPr>
        <p:txBody>
          <a:bodyPr wrap="square" rtlCol="0">
            <a:spAutoFit/>
          </a:bodyPr>
          <a:lstStyle/>
          <a:p>
            <a:pPr marL="342900" indent="-342900">
              <a:buFont typeface="Arial" panose="020B0604020202020204" pitchFamily="34" charset="0"/>
              <a:buChar char="•"/>
            </a:pPr>
            <a:r>
              <a:rPr lang="en-US" sz="2000" dirty="0"/>
              <a:t>Methanol from CO</a:t>
            </a:r>
            <a:r>
              <a:rPr lang="en-US" sz="2000" baseline="-25000" dirty="0"/>
              <a:t>2</a:t>
            </a:r>
            <a:r>
              <a:rPr lang="en-US" sz="2000" dirty="0"/>
              <a:t> Hydrogenation over Cu(100) Catalyst (</a:t>
            </a:r>
            <a:r>
              <a:rPr lang="en-US" sz="2000" dirty="0" err="1">
                <a:hlinkClick r:id="rId3" action="ppaction://hlinkfile" tooltip="Nerlov, 1999 #61"/>
              </a:rPr>
              <a:t>Nerlov</a:t>
            </a:r>
            <a:r>
              <a:rPr lang="en-US" sz="2000" dirty="0">
                <a:hlinkClick r:id="rId3" action="ppaction://hlinkfile" tooltip="Nerlov, 1999 #61"/>
              </a:rPr>
              <a:t> and </a:t>
            </a:r>
            <a:r>
              <a:rPr lang="en-US" sz="2000" dirty="0" err="1">
                <a:hlinkClick r:id="rId3" action="ppaction://hlinkfile" tooltip="Nerlov, 1999 #61"/>
              </a:rPr>
              <a:t>Chorkendorff</a:t>
            </a:r>
            <a:r>
              <a:rPr lang="en-US" sz="2000" dirty="0">
                <a:hlinkClick r:id="rId3" action="ppaction://hlinkfile" tooltip="Nerlov, 1999 #61"/>
              </a:rPr>
              <a:t>, 1999</a:t>
            </a:r>
            <a:r>
              <a:rPr lang="en-US" sz="2000" dirty="0"/>
              <a:t>)</a:t>
            </a:r>
          </a:p>
          <a:p>
            <a:r>
              <a:rPr lang="en-US" sz="1600" dirty="0"/>
              <a:t>CO</a:t>
            </a:r>
            <a:r>
              <a:rPr lang="en-US" sz="1600" baseline="-25000" dirty="0"/>
              <a:t>2</a:t>
            </a:r>
            <a:r>
              <a:rPr lang="en-US" sz="1600" dirty="0"/>
              <a:t> + 3H</a:t>
            </a:r>
            <a:r>
              <a:rPr lang="en-US" sz="1600" baseline="-25000" dirty="0"/>
              <a:t>2</a:t>
            </a:r>
            <a:r>
              <a:rPr lang="en-US" sz="1600" dirty="0"/>
              <a:t> → CH</a:t>
            </a:r>
            <a:r>
              <a:rPr lang="en-US" sz="1600" baseline="-25000" dirty="0"/>
              <a:t>3</a:t>
            </a:r>
            <a:r>
              <a:rPr lang="en-US" sz="1600" dirty="0"/>
              <a:t>OH + H</a:t>
            </a:r>
            <a:r>
              <a:rPr lang="en-US" sz="1600" baseline="-25000" dirty="0"/>
              <a:t>2</a:t>
            </a:r>
            <a:r>
              <a:rPr lang="en-US" sz="1600" dirty="0"/>
              <a:t>O 		</a:t>
            </a:r>
            <a:r>
              <a:rPr lang="en-US" sz="1600" dirty="0" err="1"/>
              <a:t>ΔH</a:t>
            </a:r>
            <a:r>
              <a:rPr lang="en-US" sz="1600" baseline="30000" dirty="0" err="1"/>
              <a:t>o</a:t>
            </a:r>
            <a:r>
              <a:rPr lang="en-US" sz="1600" dirty="0"/>
              <a:t> = -49 kJ/</a:t>
            </a:r>
            <a:r>
              <a:rPr lang="en-US" sz="1600" dirty="0" err="1"/>
              <a:t>mol</a:t>
            </a:r>
            <a:r>
              <a:rPr lang="en-US" sz="1600" dirty="0"/>
              <a:t>, </a:t>
            </a:r>
            <a:r>
              <a:rPr lang="en-US" sz="1600" dirty="0" err="1"/>
              <a:t>ΔG</a:t>
            </a:r>
            <a:r>
              <a:rPr lang="en-US" sz="1600" baseline="30000" dirty="0" err="1"/>
              <a:t>o</a:t>
            </a:r>
            <a:r>
              <a:rPr lang="en-US" sz="1600" dirty="0"/>
              <a:t> = 3 kJ/</a:t>
            </a:r>
            <a:r>
              <a:rPr lang="en-US" sz="1600" dirty="0" err="1"/>
              <a:t>mol</a:t>
            </a:r>
            <a:endParaRPr lang="en-US" sz="1600" dirty="0"/>
          </a:p>
          <a:p>
            <a:pPr marL="342900" indent="-342900">
              <a:buFont typeface="Arial" panose="020B0604020202020204" pitchFamily="34" charset="0"/>
              <a:buChar char="•"/>
            </a:pPr>
            <a:r>
              <a:rPr lang="en-US" sz="2000" dirty="0"/>
              <a:t>Methanol from CO</a:t>
            </a:r>
            <a:r>
              <a:rPr lang="en-US" sz="2000" baseline="-25000" dirty="0"/>
              <a:t>2</a:t>
            </a:r>
            <a:r>
              <a:rPr lang="en-US" sz="2000" dirty="0"/>
              <a:t> Hydrogenation over Cu - </a:t>
            </a:r>
            <a:r>
              <a:rPr lang="en-US" sz="2000" dirty="0" err="1"/>
              <a:t>Zr</a:t>
            </a:r>
            <a:r>
              <a:rPr lang="en-US" sz="2000" dirty="0"/>
              <a:t> Catalyst (</a:t>
            </a:r>
            <a:r>
              <a:rPr lang="en-US" sz="2000" dirty="0" err="1">
                <a:hlinkClick r:id="rId4" action="ppaction://hlinkfile" tooltip="Toyir, 1998 #63"/>
              </a:rPr>
              <a:t>Toyir</a:t>
            </a:r>
            <a:r>
              <a:rPr lang="en-US" sz="2000" dirty="0">
                <a:hlinkClick r:id="rId4" action="ppaction://hlinkfile" tooltip="Toyir, 1998 #63"/>
              </a:rPr>
              <a:t> et al., 1998</a:t>
            </a:r>
            <a:r>
              <a:rPr lang="en-US" sz="2000" dirty="0"/>
              <a:t>)</a:t>
            </a:r>
          </a:p>
          <a:p>
            <a:r>
              <a:rPr lang="en-US" sz="1600" dirty="0"/>
              <a:t>CO</a:t>
            </a:r>
            <a:r>
              <a:rPr lang="en-US" sz="1600" baseline="-25000" dirty="0"/>
              <a:t>2</a:t>
            </a:r>
            <a:r>
              <a:rPr lang="en-US" sz="1600" dirty="0"/>
              <a:t> + 3 H</a:t>
            </a:r>
            <a:r>
              <a:rPr lang="en-US" sz="1600" baseline="-25000" dirty="0"/>
              <a:t>2</a:t>
            </a:r>
            <a:r>
              <a:rPr lang="en-US" sz="1600" dirty="0"/>
              <a:t> → CH</a:t>
            </a:r>
            <a:r>
              <a:rPr lang="en-US" sz="1600" baseline="-25000" dirty="0"/>
              <a:t>3</a:t>
            </a:r>
            <a:r>
              <a:rPr lang="en-US" sz="1600" dirty="0"/>
              <a:t>OH + H</a:t>
            </a:r>
            <a:r>
              <a:rPr lang="en-US" sz="1600" baseline="-25000" dirty="0"/>
              <a:t>2</a:t>
            </a:r>
            <a:r>
              <a:rPr lang="en-US" sz="1600" dirty="0"/>
              <a:t>O 	 	</a:t>
            </a:r>
            <a:r>
              <a:rPr lang="en-US" sz="1600" dirty="0" err="1"/>
              <a:t>ΔH</a:t>
            </a:r>
            <a:r>
              <a:rPr lang="en-US" sz="1600" baseline="30000" dirty="0" err="1"/>
              <a:t>o</a:t>
            </a:r>
            <a:r>
              <a:rPr lang="en-US" sz="1600" dirty="0"/>
              <a:t> = -49 kJ/</a:t>
            </a:r>
            <a:r>
              <a:rPr lang="en-US" sz="1600" dirty="0" err="1"/>
              <a:t>mol</a:t>
            </a:r>
            <a:r>
              <a:rPr lang="en-US" sz="1600" dirty="0"/>
              <a:t>, </a:t>
            </a:r>
            <a:r>
              <a:rPr lang="en-US" sz="1600" dirty="0" err="1"/>
              <a:t>ΔG</a:t>
            </a:r>
            <a:r>
              <a:rPr lang="en-US" sz="1600" baseline="30000" dirty="0" err="1"/>
              <a:t>o</a:t>
            </a:r>
            <a:r>
              <a:rPr lang="en-US" sz="1600" dirty="0"/>
              <a:t> = 3 kJ/</a:t>
            </a:r>
            <a:r>
              <a:rPr lang="en-US" sz="1600" dirty="0" err="1"/>
              <a:t>mol</a:t>
            </a:r>
            <a:r>
              <a:rPr lang="en-US" sz="1600" dirty="0"/>
              <a:t> 	</a:t>
            </a:r>
          </a:p>
          <a:p>
            <a:r>
              <a:rPr lang="en-US" sz="1600" dirty="0"/>
              <a:t>CO</a:t>
            </a:r>
            <a:r>
              <a:rPr lang="en-US" sz="1600" baseline="-25000" dirty="0"/>
              <a:t>2 </a:t>
            </a:r>
            <a:r>
              <a:rPr lang="en-US" sz="1600" dirty="0"/>
              <a:t>+ H</a:t>
            </a:r>
            <a:r>
              <a:rPr lang="en-US" sz="1600" baseline="-25000" dirty="0"/>
              <a:t>2</a:t>
            </a:r>
            <a:r>
              <a:rPr lang="en-US" sz="1600" dirty="0"/>
              <a:t> → CO + H</a:t>
            </a:r>
            <a:r>
              <a:rPr lang="en-US" sz="1600" baseline="-25000" dirty="0"/>
              <a:t>2</a:t>
            </a:r>
            <a:r>
              <a:rPr lang="en-US" sz="1600" dirty="0"/>
              <a:t>O 		</a:t>
            </a:r>
            <a:r>
              <a:rPr lang="en-US" sz="1600" dirty="0" smtClean="0"/>
              <a:t>	</a:t>
            </a:r>
            <a:r>
              <a:rPr lang="en-US" sz="1600" dirty="0" err="1" smtClean="0"/>
              <a:t>ΔH</a:t>
            </a:r>
            <a:r>
              <a:rPr lang="en-US" sz="1600" baseline="30000" dirty="0" err="1" smtClean="0"/>
              <a:t>o</a:t>
            </a:r>
            <a:r>
              <a:rPr lang="en-US" sz="1600" dirty="0" smtClean="0"/>
              <a:t> </a:t>
            </a:r>
            <a:r>
              <a:rPr lang="en-US" sz="1600" dirty="0"/>
              <a:t>= 41 kJ/</a:t>
            </a:r>
            <a:r>
              <a:rPr lang="en-US" sz="1600" dirty="0" err="1"/>
              <a:t>mol</a:t>
            </a:r>
            <a:r>
              <a:rPr lang="en-US" sz="1600" dirty="0"/>
              <a:t>, </a:t>
            </a:r>
            <a:r>
              <a:rPr lang="en-US" sz="1600" dirty="0" err="1"/>
              <a:t>ΔG</a:t>
            </a:r>
            <a:r>
              <a:rPr lang="en-US" sz="1600" baseline="30000" dirty="0" err="1"/>
              <a:t>o</a:t>
            </a:r>
            <a:r>
              <a:rPr lang="en-US" sz="1600" dirty="0"/>
              <a:t> = 29 kJ/</a:t>
            </a:r>
            <a:r>
              <a:rPr lang="en-US" sz="1600" dirty="0" err="1"/>
              <a:t>mol</a:t>
            </a:r>
            <a:r>
              <a:rPr lang="en-US" sz="1600" dirty="0"/>
              <a:t> </a:t>
            </a:r>
          </a:p>
          <a:p>
            <a:pPr marL="342900" indent="-342900">
              <a:buFont typeface="Arial" panose="020B0604020202020204" pitchFamily="34" charset="0"/>
              <a:buChar char="•"/>
            </a:pPr>
            <a:r>
              <a:rPr lang="en-US" sz="2000" dirty="0"/>
              <a:t>Methanol from CO</a:t>
            </a:r>
            <a:r>
              <a:rPr lang="en-US" sz="2000" baseline="-25000" dirty="0"/>
              <a:t>2</a:t>
            </a:r>
            <a:r>
              <a:rPr lang="en-US" sz="2000" dirty="0"/>
              <a:t> Hydrogenation over Cu/</a:t>
            </a:r>
            <a:r>
              <a:rPr lang="en-US" sz="2000" dirty="0" err="1"/>
              <a:t>ZnO</a:t>
            </a:r>
            <a:r>
              <a:rPr lang="en-US" sz="2000" dirty="0"/>
              <a:t>/ZrO</a:t>
            </a:r>
            <a:r>
              <a:rPr lang="en-US" sz="2000" baseline="-25000" dirty="0"/>
              <a:t>2</a:t>
            </a:r>
            <a:r>
              <a:rPr lang="en-US" sz="2000" dirty="0"/>
              <a:t>/Al</a:t>
            </a:r>
            <a:r>
              <a:rPr lang="en-US" sz="2000" baseline="-25000" dirty="0"/>
              <a:t>2</a:t>
            </a:r>
            <a:r>
              <a:rPr lang="en-US" sz="2000" dirty="0"/>
              <a:t>O</a:t>
            </a:r>
            <a:r>
              <a:rPr lang="en-US" sz="2000" baseline="-25000" dirty="0"/>
              <a:t>3</a:t>
            </a:r>
            <a:r>
              <a:rPr lang="en-US" sz="2000" dirty="0"/>
              <a:t>/Ga</a:t>
            </a:r>
            <a:r>
              <a:rPr lang="en-US" sz="2000" baseline="-25000" dirty="0"/>
              <a:t>2</a:t>
            </a:r>
            <a:r>
              <a:rPr lang="en-US" sz="2000" dirty="0"/>
              <a:t>O</a:t>
            </a:r>
            <a:r>
              <a:rPr lang="en-US" sz="2000" baseline="-25000" dirty="0"/>
              <a:t>3</a:t>
            </a:r>
            <a:r>
              <a:rPr lang="en-US" sz="2000" dirty="0"/>
              <a:t> Catalyst (</a:t>
            </a:r>
            <a:r>
              <a:rPr lang="en-US" sz="2000" dirty="0" err="1">
                <a:hlinkClick r:id="rId5" action="ppaction://hlinkfile" tooltip="Ushikoshi, 1998 #64"/>
              </a:rPr>
              <a:t>Ushikoshi</a:t>
            </a:r>
            <a:r>
              <a:rPr lang="en-US" sz="2000" dirty="0">
                <a:hlinkClick r:id="rId5" action="ppaction://hlinkfile" tooltip="Ushikoshi, 1998 #64"/>
              </a:rPr>
              <a:t> et al., 1998</a:t>
            </a:r>
            <a:r>
              <a:rPr lang="en-US" sz="2000" dirty="0"/>
              <a:t>)</a:t>
            </a:r>
          </a:p>
          <a:p>
            <a:r>
              <a:rPr lang="en-US" sz="1600" dirty="0"/>
              <a:t>CO</a:t>
            </a:r>
            <a:r>
              <a:rPr lang="en-US" sz="1600" baseline="-25000" dirty="0"/>
              <a:t>2</a:t>
            </a:r>
            <a:r>
              <a:rPr lang="en-US" sz="1600" dirty="0"/>
              <a:t> + 3 H</a:t>
            </a:r>
            <a:r>
              <a:rPr lang="en-US" sz="1600" baseline="-25000" dirty="0"/>
              <a:t>2</a:t>
            </a:r>
            <a:r>
              <a:rPr lang="en-US" sz="1600" dirty="0"/>
              <a:t> → CH</a:t>
            </a:r>
            <a:r>
              <a:rPr lang="en-US" sz="1600" baseline="-25000" dirty="0"/>
              <a:t>3</a:t>
            </a:r>
            <a:r>
              <a:rPr lang="en-US" sz="1600" dirty="0"/>
              <a:t>OH + H</a:t>
            </a:r>
            <a:r>
              <a:rPr lang="en-US" sz="1600" baseline="-25000" dirty="0"/>
              <a:t>2</a:t>
            </a:r>
            <a:r>
              <a:rPr lang="en-US" sz="1600" dirty="0"/>
              <a:t>O 	 </a:t>
            </a:r>
            <a:r>
              <a:rPr lang="en-US" sz="1600" dirty="0" smtClean="0"/>
              <a:t>	</a:t>
            </a:r>
            <a:r>
              <a:rPr lang="en-US" sz="1600" dirty="0" err="1" smtClean="0"/>
              <a:t>ΔH</a:t>
            </a:r>
            <a:r>
              <a:rPr lang="en-US" sz="1600" baseline="30000" dirty="0" err="1" smtClean="0"/>
              <a:t>o</a:t>
            </a:r>
            <a:r>
              <a:rPr lang="en-US" sz="1600" dirty="0" smtClean="0"/>
              <a:t> </a:t>
            </a:r>
            <a:r>
              <a:rPr lang="en-US" sz="1600" dirty="0"/>
              <a:t>= -49 kJ/</a:t>
            </a:r>
            <a:r>
              <a:rPr lang="en-US" sz="1600" dirty="0" err="1"/>
              <a:t>mol</a:t>
            </a:r>
            <a:r>
              <a:rPr lang="en-US" sz="1600" dirty="0"/>
              <a:t>, </a:t>
            </a:r>
            <a:r>
              <a:rPr lang="en-US" sz="1600" dirty="0" err="1"/>
              <a:t>ΔG</a:t>
            </a:r>
            <a:r>
              <a:rPr lang="en-US" sz="1600" baseline="30000" dirty="0" err="1"/>
              <a:t>o</a:t>
            </a:r>
            <a:r>
              <a:rPr lang="en-US" sz="1600" dirty="0" smtClean="0"/>
              <a:t> </a:t>
            </a:r>
            <a:r>
              <a:rPr lang="en-US" sz="1600" dirty="0"/>
              <a:t>= 3 kJ/</a:t>
            </a:r>
            <a:r>
              <a:rPr lang="en-US" sz="1600" dirty="0" err="1"/>
              <a:t>mol</a:t>
            </a:r>
            <a:r>
              <a:rPr lang="en-US" sz="1600" dirty="0"/>
              <a:t> 	</a:t>
            </a:r>
          </a:p>
          <a:p>
            <a:r>
              <a:rPr lang="en-US" sz="1600" dirty="0"/>
              <a:t>CO</a:t>
            </a:r>
            <a:r>
              <a:rPr lang="en-US" sz="1600" baseline="-25000" dirty="0"/>
              <a:t>2</a:t>
            </a:r>
            <a:r>
              <a:rPr lang="en-US" sz="1600" dirty="0"/>
              <a:t> + H</a:t>
            </a:r>
            <a:r>
              <a:rPr lang="en-US" sz="1600" baseline="-25000" dirty="0"/>
              <a:t>2</a:t>
            </a:r>
            <a:r>
              <a:rPr lang="en-US" sz="1600" dirty="0"/>
              <a:t> → CO + H</a:t>
            </a:r>
            <a:r>
              <a:rPr lang="en-US" sz="1600" baseline="-25000" dirty="0"/>
              <a:t>2</a:t>
            </a:r>
            <a:r>
              <a:rPr lang="en-US" sz="1600" dirty="0"/>
              <a:t>O	 	</a:t>
            </a:r>
            <a:r>
              <a:rPr lang="en-US" sz="1600" dirty="0" smtClean="0"/>
              <a:t>	</a:t>
            </a:r>
            <a:r>
              <a:rPr lang="en-US" sz="1600" dirty="0" err="1" smtClean="0"/>
              <a:t>ΔH</a:t>
            </a:r>
            <a:r>
              <a:rPr lang="en-US" sz="1600" baseline="30000" dirty="0" err="1" smtClean="0"/>
              <a:t>o</a:t>
            </a:r>
            <a:r>
              <a:rPr lang="en-US" sz="1600" dirty="0" smtClean="0"/>
              <a:t> </a:t>
            </a:r>
            <a:r>
              <a:rPr lang="en-US" sz="1600" dirty="0"/>
              <a:t>= 41 kJ/</a:t>
            </a:r>
            <a:r>
              <a:rPr lang="en-US" sz="1600" dirty="0" err="1"/>
              <a:t>mol</a:t>
            </a:r>
            <a:r>
              <a:rPr lang="en-US" sz="1600" dirty="0"/>
              <a:t>, </a:t>
            </a:r>
            <a:r>
              <a:rPr lang="en-US" sz="1600" dirty="0" err="1"/>
              <a:t>ΔG</a:t>
            </a:r>
            <a:r>
              <a:rPr lang="en-US" sz="1600" baseline="30000" dirty="0" err="1"/>
              <a:t>o</a:t>
            </a:r>
            <a:r>
              <a:rPr lang="en-US" sz="1600" dirty="0" smtClean="0"/>
              <a:t> </a:t>
            </a:r>
            <a:r>
              <a:rPr lang="en-US" sz="1600" dirty="0"/>
              <a:t>= 29 kJ/</a:t>
            </a:r>
            <a:r>
              <a:rPr lang="en-US" sz="1600" dirty="0" err="1"/>
              <a:t>mol</a:t>
            </a:r>
            <a:r>
              <a:rPr lang="en-US" sz="1600" dirty="0"/>
              <a:t> 	</a:t>
            </a:r>
          </a:p>
          <a:p>
            <a:r>
              <a:rPr lang="en-US" sz="1600" dirty="0"/>
              <a:t>CO + 2H</a:t>
            </a:r>
            <a:r>
              <a:rPr lang="en-US" sz="1600" baseline="-25000" dirty="0"/>
              <a:t>2</a:t>
            </a:r>
            <a:r>
              <a:rPr lang="en-US" sz="1600" dirty="0"/>
              <a:t> → CH</a:t>
            </a:r>
            <a:r>
              <a:rPr lang="en-US" sz="1600" baseline="-25000" dirty="0"/>
              <a:t>3</a:t>
            </a:r>
            <a:r>
              <a:rPr lang="en-US" sz="1600" dirty="0"/>
              <a:t>OH 		 </a:t>
            </a:r>
            <a:r>
              <a:rPr lang="en-US" sz="1600" dirty="0" smtClean="0"/>
              <a:t>	</a:t>
            </a:r>
            <a:r>
              <a:rPr lang="en-US" sz="1600" dirty="0" err="1" smtClean="0"/>
              <a:t>ΔH</a:t>
            </a:r>
            <a:r>
              <a:rPr lang="en-US" sz="1600" baseline="30000" dirty="0" err="1" smtClean="0"/>
              <a:t>o</a:t>
            </a:r>
            <a:r>
              <a:rPr lang="en-US" sz="1600" dirty="0" smtClean="0"/>
              <a:t> </a:t>
            </a:r>
            <a:r>
              <a:rPr lang="en-US" sz="1600" dirty="0"/>
              <a:t>= -90.5 kJ/</a:t>
            </a:r>
            <a:r>
              <a:rPr lang="en-US" sz="1600" dirty="0" err="1"/>
              <a:t>mol</a:t>
            </a:r>
            <a:r>
              <a:rPr lang="en-US" sz="1600" dirty="0"/>
              <a:t>, </a:t>
            </a:r>
            <a:r>
              <a:rPr lang="en-US" sz="1600" dirty="0" err="1"/>
              <a:t>ΔG</a:t>
            </a:r>
            <a:r>
              <a:rPr lang="en-US" sz="1600" baseline="30000" dirty="0" err="1"/>
              <a:t>o</a:t>
            </a:r>
            <a:r>
              <a:rPr lang="en-US" sz="1600" dirty="0" smtClean="0"/>
              <a:t> </a:t>
            </a:r>
            <a:r>
              <a:rPr lang="en-US" sz="1600" dirty="0"/>
              <a:t>= -25 kJ/</a:t>
            </a:r>
            <a:r>
              <a:rPr lang="en-US" sz="1600" dirty="0" err="1"/>
              <a:t>mol</a:t>
            </a:r>
            <a:r>
              <a:rPr lang="en-US" sz="1600" dirty="0"/>
              <a:t> </a:t>
            </a:r>
          </a:p>
          <a:p>
            <a:pPr marL="342900" indent="-342900">
              <a:buFont typeface="Arial" panose="020B0604020202020204" pitchFamily="34" charset="0"/>
              <a:buChar char="•"/>
            </a:pPr>
            <a:r>
              <a:rPr lang="en-US" sz="2000" dirty="0"/>
              <a:t>Methanol from Hydrogenation over Cu/</a:t>
            </a:r>
            <a:r>
              <a:rPr lang="en-US" sz="2000" dirty="0" err="1"/>
              <a:t>ZnO</a:t>
            </a:r>
            <a:r>
              <a:rPr lang="en-US" sz="2000" dirty="0"/>
              <a:t>/Cr</a:t>
            </a:r>
            <a:r>
              <a:rPr lang="en-US" sz="2000" baseline="-25000" dirty="0"/>
              <a:t>2</a:t>
            </a:r>
            <a:r>
              <a:rPr lang="en-US" sz="2000" dirty="0"/>
              <a:t>O</a:t>
            </a:r>
            <a:r>
              <a:rPr lang="en-US" sz="2000" baseline="-25000" dirty="0"/>
              <a:t>3</a:t>
            </a:r>
            <a:r>
              <a:rPr lang="en-US" sz="2000" dirty="0"/>
              <a:t> and </a:t>
            </a:r>
            <a:r>
              <a:rPr lang="en-US" sz="2000" dirty="0" err="1"/>
              <a:t>CuNaY</a:t>
            </a:r>
            <a:r>
              <a:rPr lang="en-US" sz="2000" dirty="0"/>
              <a:t> Zeolite Catalyst (</a:t>
            </a:r>
            <a:r>
              <a:rPr lang="en-US" sz="2000" dirty="0">
                <a:hlinkClick r:id="rId6" action="ppaction://hlinkfile" tooltip="Jun, 1998 #65"/>
              </a:rPr>
              <a:t>Jun et al., 1998</a:t>
            </a:r>
            <a:r>
              <a:rPr lang="en-US" sz="2000" dirty="0" smtClean="0"/>
              <a:t>)</a:t>
            </a:r>
          </a:p>
          <a:p>
            <a:r>
              <a:rPr lang="en-US" sz="1600" dirty="0"/>
              <a:t>CO</a:t>
            </a:r>
            <a:r>
              <a:rPr lang="en-US" sz="1600" baseline="-25000" dirty="0"/>
              <a:t>2</a:t>
            </a:r>
            <a:r>
              <a:rPr lang="en-US" sz="1600" dirty="0"/>
              <a:t> + H</a:t>
            </a:r>
            <a:r>
              <a:rPr lang="en-US" sz="1600" baseline="-25000" dirty="0"/>
              <a:t>2</a:t>
            </a:r>
            <a:r>
              <a:rPr lang="en-US" sz="1600" dirty="0"/>
              <a:t> → CO + H</a:t>
            </a:r>
            <a:r>
              <a:rPr lang="en-US" sz="1600" baseline="-25000" dirty="0"/>
              <a:t>2</a:t>
            </a:r>
            <a:r>
              <a:rPr lang="en-US" sz="1600" dirty="0"/>
              <a:t>O </a:t>
            </a:r>
            <a:r>
              <a:rPr lang="en-US" sz="1600" dirty="0" smtClean="0"/>
              <a:t>			</a:t>
            </a:r>
            <a:r>
              <a:rPr lang="en-US" sz="1600" dirty="0" err="1" smtClean="0"/>
              <a:t>ΔH</a:t>
            </a:r>
            <a:r>
              <a:rPr lang="en-US" sz="1600" baseline="30000" dirty="0" err="1" smtClean="0"/>
              <a:t>o</a:t>
            </a:r>
            <a:r>
              <a:rPr lang="en-US" sz="1600" dirty="0" smtClean="0"/>
              <a:t> </a:t>
            </a:r>
            <a:r>
              <a:rPr lang="en-US" sz="1600" dirty="0"/>
              <a:t>= 41 kJ/</a:t>
            </a:r>
            <a:r>
              <a:rPr lang="en-US" sz="1600" dirty="0" err="1"/>
              <a:t>mol</a:t>
            </a:r>
            <a:r>
              <a:rPr lang="en-US" sz="1600" dirty="0"/>
              <a:t>, </a:t>
            </a:r>
            <a:r>
              <a:rPr lang="en-US" sz="1600" dirty="0" err="1"/>
              <a:t>ΔG</a:t>
            </a:r>
            <a:r>
              <a:rPr lang="en-US" sz="1600" baseline="30000" dirty="0" err="1"/>
              <a:t>o</a:t>
            </a:r>
            <a:r>
              <a:rPr lang="en-US" sz="1600" dirty="0" smtClean="0"/>
              <a:t> </a:t>
            </a:r>
            <a:r>
              <a:rPr lang="en-US" sz="1600" dirty="0"/>
              <a:t>= 29 kJ/</a:t>
            </a:r>
            <a:r>
              <a:rPr lang="en-US" sz="1600" dirty="0" err="1"/>
              <a:t>mol</a:t>
            </a:r>
            <a:r>
              <a:rPr lang="en-US" sz="1600" dirty="0"/>
              <a:t> 	</a:t>
            </a:r>
          </a:p>
          <a:p>
            <a:r>
              <a:rPr lang="en-US" sz="1600" dirty="0" smtClean="0"/>
              <a:t>CO </a:t>
            </a:r>
            <a:r>
              <a:rPr lang="en-US" sz="1600" dirty="0"/>
              <a:t>+ 2H</a:t>
            </a:r>
            <a:r>
              <a:rPr lang="en-US" sz="1600" baseline="-25000" dirty="0"/>
              <a:t>2</a:t>
            </a:r>
            <a:r>
              <a:rPr lang="en-US" sz="1600" dirty="0"/>
              <a:t> → CH</a:t>
            </a:r>
            <a:r>
              <a:rPr lang="en-US" sz="1600" baseline="-25000" dirty="0"/>
              <a:t>3</a:t>
            </a:r>
            <a:r>
              <a:rPr lang="en-US" sz="1600" dirty="0"/>
              <a:t>OH </a:t>
            </a:r>
            <a:r>
              <a:rPr lang="en-US" sz="1600" dirty="0" smtClean="0"/>
              <a:t>			</a:t>
            </a:r>
            <a:r>
              <a:rPr lang="en-US" sz="1600" dirty="0" err="1" smtClean="0"/>
              <a:t>ΔH</a:t>
            </a:r>
            <a:r>
              <a:rPr lang="en-US" sz="1600" baseline="30000" dirty="0" err="1" smtClean="0"/>
              <a:t>o</a:t>
            </a:r>
            <a:r>
              <a:rPr lang="en-US" sz="1600" dirty="0" smtClean="0"/>
              <a:t> </a:t>
            </a:r>
            <a:r>
              <a:rPr lang="en-US" sz="1600" dirty="0"/>
              <a:t>= -90.5 kJ/</a:t>
            </a:r>
            <a:r>
              <a:rPr lang="en-US" sz="1600" dirty="0" err="1"/>
              <a:t>mol</a:t>
            </a:r>
            <a:r>
              <a:rPr lang="en-US" sz="1600" dirty="0"/>
              <a:t>, </a:t>
            </a:r>
            <a:r>
              <a:rPr lang="en-US" sz="1600" dirty="0" err="1"/>
              <a:t>ΔG</a:t>
            </a:r>
            <a:r>
              <a:rPr lang="en-US" sz="1600" baseline="30000" dirty="0" err="1"/>
              <a:t>o</a:t>
            </a:r>
            <a:r>
              <a:rPr lang="en-US" sz="1600" baseline="30000" dirty="0"/>
              <a:t> </a:t>
            </a:r>
            <a:r>
              <a:rPr lang="en-US" sz="1600" dirty="0" smtClean="0"/>
              <a:t>= </a:t>
            </a:r>
            <a:r>
              <a:rPr lang="en-US" sz="1600" dirty="0"/>
              <a:t>-25 kJ/</a:t>
            </a:r>
            <a:r>
              <a:rPr lang="en-US" sz="1600" dirty="0" err="1"/>
              <a:t>mol</a:t>
            </a:r>
            <a:r>
              <a:rPr lang="en-US" sz="1600" dirty="0"/>
              <a:t> 	</a:t>
            </a:r>
          </a:p>
          <a:p>
            <a:r>
              <a:rPr lang="en-US" sz="1600" dirty="0" smtClean="0"/>
              <a:t>2CH</a:t>
            </a:r>
            <a:r>
              <a:rPr lang="en-US" sz="1600" baseline="-25000" dirty="0" smtClean="0"/>
              <a:t>3</a:t>
            </a:r>
            <a:r>
              <a:rPr lang="en-US" sz="1600" dirty="0" smtClean="0"/>
              <a:t>OH </a:t>
            </a:r>
            <a:r>
              <a:rPr lang="en-US" sz="1600" dirty="0"/>
              <a:t>→ CH</a:t>
            </a:r>
            <a:r>
              <a:rPr lang="en-US" sz="1600" baseline="-25000" dirty="0"/>
              <a:t>3</a:t>
            </a:r>
            <a:r>
              <a:rPr lang="en-US" sz="1600" dirty="0"/>
              <a:t>OCH</a:t>
            </a:r>
            <a:r>
              <a:rPr lang="en-US" sz="1600" baseline="-25000" dirty="0"/>
              <a:t>3</a:t>
            </a:r>
            <a:r>
              <a:rPr lang="en-US" sz="1600" dirty="0"/>
              <a:t> + H</a:t>
            </a:r>
            <a:r>
              <a:rPr lang="en-US" sz="1600" baseline="-25000" dirty="0"/>
              <a:t>2</a:t>
            </a:r>
            <a:r>
              <a:rPr lang="en-US" sz="1600" dirty="0"/>
              <a:t>O </a:t>
            </a:r>
            <a:r>
              <a:rPr lang="en-US" sz="1600" dirty="0" smtClean="0"/>
              <a:t>		</a:t>
            </a:r>
            <a:r>
              <a:rPr lang="en-US" sz="1600" dirty="0" err="1" smtClean="0"/>
              <a:t>ΔH</a:t>
            </a:r>
            <a:r>
              <a:rPr lang="en-US" sz="1600" baseline="30000" dirty="0" err="1" smtClean="0"/>
              <a:t>o</a:t>
            </a:r>
            <a:r>
              <a:rPr lang="en-US" sz="1600" dirty="0" smtClean="0"/>
              <a:t> = </a:t>
            </a:r>
            <a:r>
              <a:rPr lang="en-US" sz="1600" dirty="0"/>
              <a:t>-24 kJ/</a:t>
            </a:r>
            <a:r>
              <a:rPr lang="en-US" sz="1600" dirty="0" err="1"/>
              <a:t>mol</a:t>
            </a:r>
            <a:r>
              <a:rPr lang="en-US" sz="1600" dirty="0"/>
              <a:t>, </a:t>
            </a:r>
            <a:r>
              <a:rPr lang="en-US" sz="1600" dirty="0" err="1" smtClean="0"/>
              <a:t>ΔG</a:t>
            </a:r>
            <a:r>
              <a:rPr lang="en-US" sz="1600" baseline="30000" dirty="0" err="1" smtClean="0"/>
              <a:t>o</a:t>
            </a:r>
            <a:r>
              <a:rPr lang="en-US" sz="1600" dirty="0" smtClean="0"/>
              <a:t> </a:t>
            </a:r>
            <a:r>
              <a:rPr lang="en-US" sz="1600" dirty="0"/>
              <a:t>= -17 kJ/</a:t>
            </a:r>
            <a:r>
              <a:rPr lang="en-US" sz="1600" dirty="0" err="1"/>
              <a:t>mol</a:t>
            </a:r>
            <a:r>
              <a:rPr lang="en-US" sz="1600" dirty="0"/>
              <a:t> </a:t>
            </a:r>
          </a:p>
          <a:p>
            <a:pPr marL="342900" indent="-342900">
              <a:buFont typeface="Arial" panose="020B0604020202020204" pitchFamily="34" charset="0"/>
              <a:buChar char="•"/>
            </a:pPr>
            <a:r>
              <a:rPr lang="en-US" sz="2000" dirty="0"/>
              <a:t>Methanol from Hydrogenation over </a:t>
            </a:r>
            <a:r>
              <a:rPr lang="en-US" sz="2000" dirty="0" err="1"/>
              <a:t>Pd</a:t>
            </a:r>
            <a:r>
              <a:rPr lang="en-US" sz="2000" dirty="0"/>
              <a:t>/SiO</a:t>
            </a:r>
            <a:r>
              <a:rPr lang="en-US" sz="2000" baseline="-25000" dirty="0"/>
              <a:t>2</a:t>
            </a:r>
            <a:r>
              <a:rPr lang="en-US" sz="2000" dirty="0"/>
              <a:t> Catalyst (</a:t>
            </a:r>
            <a:r>
              <a:rPr lang="en-US" sz="2000" dirty="0" err="1">
                <a:hlinkClick r:id="rId7" action="ppaction://hlinkfile" tooltip="Bonivardi, 1998 #66"/>
              </a:rPr>
              <a:t>Bonivardi</a:t>
            </a:r>
            <a:r>
              <a:rPr lang="en-US" sz="2000" dirty="0">
                <a:hlinkClick r:id="rId7" action="ppaction://hlinkfile" tooltip="Bonivardi, 1998 #66"/>
              </a:rPr>
              <a:t> et al., 1998</a:t>
            </a:r>
            <a:r>
              <a:rPr lang="en-US" sz="2000" dirty="0" smtClean="0"/>
              <a:t>)</a:t>
            </a:r>
          </a:p>
          <a:p>
            <a:r>
              <a:rPr lang="en-US" sz="1600" dirty="0"/>
              <a:t>CO</a:t>
            </a:r>
            <a:r>
              <a:rPr lang="en-US" sz="1600" baseline="-25000" dirty="0"/>
              <a:t>2</a:t>
            </a:r>
            <a:r>
              <a:rPr lang="en-US" sz="1600" dirty="0"/>
              <a:t> + H</a:t>
            </a:r>
            <a:r>
              <a:rPr lang="en-US" sz="1600" baseline="-25000" dirty="0"/>
              <a:t>2</a:t>
            </a:r>
            <a:r>
              <a:rPr lang="en-US" sz="1600" dirty="0"/>
              <a:t> → CO + H</a:t>
            </a:r>
            <a:r>
              <a:rPr lang="en-US" sz="1600" baseline="-25000" dirty="0"/>
              <a:t>2</a:t>
            </a:r>
            <a:r>
              <a:rPr lang="en-US" sz="1600" dirty="0"/>
              <a:t>O </a:t>
            </a:r>
            <a:r>
              <a:rPr lang="en-US" sz="1600" dirty="0" smtClean="0"/>
              <a:t>			</a:t>
            </a:r>
            <a:r>
              <a:rPr lang="en-US" sz="1600" dirty="0" err="1" smtClean="0"/>
              <a:t>ΔH</a:t>
            </a:r>
            <a:r>
              <a:rPr lang="en-US" sz="1600" baseline="30000" dirty="0" err="1" smtClean="0"/>
              <a:t>o</a:t>
            </a:r>
            <a:r>
              <a:rPr lang="en-US" sz="1600" baseline="30000" dirty="0" smtClean="0"/>
              <a:t> </a:t>
            </a:r>
            <a:r>
              <a:rPr lang="en-US" sz="1600" dirty="0" smtClean="0"/>
              <a:t>= </a:t>
            </a:r>
            <a:r>
              <a:rPr lang="en-US" sz="1600" dirty="0"/>
              <a:t>41 kJ/</a:t>
            </a:r>
            <a:r>
              <a:rPr lang="en-US" sz="1600" dirty="0" err="1"/>
              <a:t>mol</a:t>
            </a:r>
            <a:r>
              <a:rPr lang="en-US" sz="1600" dirty="0"/>
              <a:t>, </a:t>
            </a:r>
            <a:r>
              <a:rPr lang="en-US" sz="1600" dirty="0" err="1"/>
              <a:t>ΔG</a:t>
            </a:r>
            <a:r>
              <a:rPr lang="en-US" sz="1600" baseline="30000" dirty="0" err="1"/>
              <a:t>o</a:t>
            </a:r>
            <a:r>
              <a:rPr lang="en-US" sz="1600" dirty="0" smtClean="0"/>
              <a:t> </a:t>
            </a:r>
            <a:r>
              <a:rPr lang="en-US" sz="1600" dirty="0"/>
              <a:t>= 29 kJ/</a:t>
            </a:r>
            <a:r>
              <a:rPr lang="en-US" sz="1600" dirty="0" err="1"/>
              <a:t>mol</a:t>
            </a:r>
            <a:r>
              <a:rPr lang="en-US" sz="1600" dirty="0"/>
              <a:t> 		</a:t>
            </a:r>
            <a:endParaRPr lang="en-US" sz="1600" dirty="0" smtClean="0"/>
          </a:p>
          <a:p>
            <a:r>
              <a:rPr lang="en-US" sz="1600" dirty="0" smtClean="0"/>
              <a:t>CO </a:t>
            </a:r>
            <a:r>
              <a:rPr lang="en-US" sz="1600" dirty="0"/>
              <a:t>+ 2H</a:t>
            </a:r>
            <a:r>
              <a:rPr lang="en-US" sz="1600" baseline="-25000" dirty="0"/>
              <a:t>2 </a:t>
            </a:r>
            <a:r>
              <a:rPr lang="en-US" sz="1600" dirty="0"/>
              <a:t>→ CH</a:t>
            </a:r>
            <a:r>
              <a:rPr lang="en-US" sz="1600" baseline="-25000" dirty="0"/>
              <a:t>3</a:t>
            </a:r>
            <a:r>
              <a:rPr lang="en-US" sz="1600" dirty="0"/>
              <a:t>OH </a:t>
            </a:r>
            <a:r>
              <a:rPr lang="en-US" sz="1600" dirty="0" smtClean="0"/>
              <a:t>			</a:t>
            </a:r>
            <a:r>
              <a:rPr lang="en-US" sz="1600" dirty="0" err="1" smtClean="0"/>
              <a:t>ΔH</a:t>
            </a:r>
            <a:r>
              <a:rPr lang="en-US" sz="1600" baseline="30000" dirty="0" err="1" smtClean="0"/>
              <a:t>o</a:t>
            </a:r>
            <a:r>
              <a:rPr lang="en-US" sz="1600" dirty="0" smtClean="0"/>
              <a:t> </a:t>
            </a:r>
            <a:r>
              <a:rPr lang="en-US" sz="1600" dirty="0"/>
              <a:t>= -90.5 kJ/</a:t>
            </a:r>
            <a:r>
              <a:rPr lang="en-US" sz="1600" dirty="0" err="1"/>
              <a:t>mol</a:t>
            </a:r>
            <a:r>
              <a:rPr lang="en-US" sz="1600" dirty="0"/>
              <a:t>, </a:t>
            </a:r>
            <a:r>
              <a:rPr lang="en-US" sz="1600" dirty="0" err="1"/>
              <a:t>ΔG</a:t>
            </a:r>
            <a:r>
              <a:rPr lang="en-US" sz="1600" baseline="30000" dirty="0" err="1"/>
              <a:t>o</a:t>
            </a:r>
            <a:r>
              <a:rPr lang="en-US" sz="1600" dirty="0" smtClean="0"/>
              <a:t> </a:t>
            </a:r>
            <a:r>
              <a:rPr lang="en-US" sz="1600" dirty="0"/>
              <a:t>= -25 kJ/</a:t>
            </a:r>
            <a:r>
              <a:rPr lang="en-US" sz="1600" dirty="0" err="1"/>
              <a:t>mol</a:t>
            </a:r>
            <a:endParaRPr lang="en-US" sz="1600" dirty="0"/>
          </a:p>
          <a:p>
            <a:endParaRPr lang="en-US" sz="2000" dirty="0"/>
          </a:p>
        </p:txBody>
      </p:sp>
    </p:spTree>
    <p:extLst>
      <p:ext uri="{BB962C8B-B14F-4D97-AF65-F5344CB8AC3E}">
        <p14:creationId xmlns:p14="http://schemas.microsoft.com/office/powerpoint/2010/main" val="21806615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p:spPr>
        <p:txBody>
          <a:bodyPr>
            <a:noAutofit/>
          </a:bodyPr>
          <a:lstStyle/>
          <a:p>
            <a:r>
              <a:rPr lang="en-US" sz="2800" dirty="0" smtClean="0"/>
              <a:t>Streams for various methanol production processes</a:t>
            </a:r>
            <a:endParaRPr lang="en-US" sz="2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
        <p:nvSpPr>
          <p:cNvPr id="12" name="TextBox 11"/>
          <p:cNvSpPr txBox="1"/>
          <p:nvPr/>
        </p:nvSpPr>
        <p:spPr>
          <a:xfrm>
            <a:off x="1144958" y="6488668"/>
            <a:ext cx="6475042" cy="369332"/>
          </a:xfrm>
          <a:prstGeom prst="rect">
            <a:avLst/>
          </a:prstGeom>
          <a:noFill/>
        </p:spPr>
        <p:txBody>
          <a:bodyPr wrap="none" rtlCol="0">
            <a:spAutoFit/>
          </a:bodyPr>
          <a:lstStyle/>
          <a:p>
            <a:r>
              <a:rPr lang="en-US" dirty="0" smtClean="0"/>
              <a:t>Inventory of inputs, outputs and energy required for the processes </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145763913"/>
              </p:ext>
            </p:extLst>
          </p:nvPr>
        </p:nvGraphicFramePr>
        <p:xfrm>
          <a:off x="1680210" y="1295400"/>
          <a:ext cx="5938829" cy="4120515"/>
        </p:xfrm>
        <a:graphic>
          <a:graphicData uri="http://schemas.openxmlformats.org/drawingml/2006/table">
            <a:tbl>
              <a:tblPr firstRow="1">
                <a:tableStyleId>{073A0DAA-6AF3-43AB-8588-CEC1D06C72B9}</a:tableStyleId>
              </a:tblPr>
              <a:tblGrid>
                <a:gridCol w="1723073"/>
                <a:gridCol w="954723"/>
                <a:gridCol w="1269580"/>
                <a:gridCol w="1269580"/>
                <a:gridCol w="721873"/>
              </a:tblGrid>
              <a:tr h="0">
                <a:tc>
                  <a:txBody>
                    <a:bodyPr/>
                    <a:lstStyle/>
                    <a:p>
                      <a:pPr>
                        <a:spcAft>
                          <a:spcPts val="0"/>
                        </a:spcAft>
                      </a:pPr>
                      <a:r>
                        <a:rPr lang="en-US" sz="1000" dirty="0">
                          <a:effectLst/>
                        </a:rPr>
                        <a:t>Process</a:t>
                      </a:r>
                      <a:endParaRPr lang="en-US" sz="1100" dirty="0">
                        <a:solidFill>
                          <a:srgbClr val="000000"/>
                        </a:solidFill>
                        <a:effectLst/>
                        <a:latin typeface="Calibri"/>
                      </a:endParaRPr>
                    </a:p>
                  </a:txBody>
                  <a:tcPr marL="68580" marR="68580" marT="0" marB="0"/>
                </a:tc>
                <a:tc>
                  <a:txBody>
                    <a:bodyPr/>
                    <a:lstStyle/>
                    <a:p>
                      <a:pPr>
                        <a:spcAft>
                          <a:spcPts val="0"/>
                        </a:spcAft>
                      </a:pPr>
                      <a:r>
                        <a:rPr lang="en-US" sz="1000">
                          <a:effectLst/>
                        </a:rPr>
                        <a:t>Input Streams</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Flow Rate (Kg/hr)</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Output Streams</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 Flow Rate (Kg/hr)</a:t>
                      </a:r>
                      <a:endParaRPr lang="en-US" sz="1100">
                        <a:solidFill>
                          <a:srgbClr val="000000"/>
                        </a:solidFill>
                        <a:effectLst/>
                        <a:latin typeface="Calibri"/>
                      </a:endParaRPr>
                    </a:p>
                  </a:txBody>
                  <a:tcPr marL="68580" marR="68580" marT="0" marB="0"/>
                </a:tc>
              </a:tr>
              <a:tr h="203835">
                <a:tc rowSpan="4">
                  <a:txBody>
                    <a:bodyPr/>
                    <a:lstStyle/>
                    <a:p>
                      <a:pPr>
                        <a:spcAft>
                          <a:spcPts val="0"/>
                        </a:spcAft>
                      </a:pPr>
                      <a:r>
                        <a:rPr lang="en-US" sz="1000">
                          <a:effectLst/>
                        </a:rPr>
                        <a:t>Nerlov and Chokendorff, 1999</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Dioxide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75,540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Methanol</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54,760</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Hydrogen</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10,380</a:t>
                      </a:r>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Cooling Water</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18,160,000</a:t>
                      </a:r>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HP Steam</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776,000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 </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 </a:t>
                      </a:r>
                      <a:endParaRPr lang="en-US" sz="1100">
                        <a:solidFill>
                          <a:srgbClr val="000000"/>
                        </a:solidFill>
                        <a:effectLst/>
                        <a:latin typeface="Calibri"/>
                      </a:endParaRPr>
                    </a:p>
                  </a:txBody>
                  <a:tcPr marL="68580" marR="68580" marT="0" marB="0"/>
                </a:tc>
              </a:tr>
              <a:tr h="0">
                <a:tc rowSpan="4">
                  <a:txBody>
                    <a:bodyPr/>
                    <a:lstStyle/>
                    <a:p>
                      <a:pPr>
                        <a:spcAft>
                          <a:spcPts val="0"/>
                        </a:spcAft>
                      </a:pPr>
                      <a:r>
                        <a:rPr lang="en-US" sz="1000">
                          <a:effectLst/>
                        </a:rPr>
                        <a:t>Toyir et al., 1998</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Dioxide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151,400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Methanol</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54,870</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Hydrogen</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13,870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Monoxide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48,180</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Cooling Water</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26,740,000</a:t>
                      </a:r>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HP Steam</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1,205,000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 </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 </a:t>
                      </a:r>
                      <a:endParaRPr lang="en-US" sz="1100">
                        <a:solidFill>
                          <a:srgbClr val="000000"/>
                        </a:solidFill>
                        <a:effectLst/>
                        <a:latin typeface="Calibri"/>
                      </a:endParaRPr>
                    </a:p>
                  </a:txBody>
                  <a:tcPr marL="68580" marR="68580" marT="0" marB="0"/>
                </a:tc>
              </a:tr>
              <a:tr h="0">
                <a:tc rowSpan="4">
                  <a:txBody>
                    <a:bodyPr/>
                    <a:lstStyle/>
                    <a:p>
                      <a:pPr>
                        <a:spcAft>
                          <a:spcPts val="0"/>
                        </a:spcAft>
                      </a:pPr>
                      <a:r>
                        <a:rPr lang="en-US" sz="1000">
                          <a:effectLst/>
                        </a:rPr>
                        <a:t>Ushikoshi, 2002</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Dioxide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76,450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Methanol</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54,730</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Hydrogen</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10,420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Monoxide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585</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Cooling Water</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16,510,000</a:t>
                      </a:r>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HP Steam</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693,000</a:t>
                      </a:r>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r>
              <a:tr h="0">
                <a:tc rowSpan="4">
                  <a:txBody>
                    <a:bodyPr/>
                    <a:lstStyle/>
                    <a:p>
                      <a:pPr>
                        <a:spcAft>
                          <a:spcPts val="0"/>
                        </a:spcAft>
                      </a:pPr>
                      <a:r>
                        <a:rPr lang="en-US" sz="1000">
                          <a:effectLst/>
                        </a:rPr>
                        <a:t>Jun, et al., 1998</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Dioxide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79,740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Methanol</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54,700</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Hydrogen</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10,940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Dimethyl Ether (DME)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2,102</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Cooling Water</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148,000,000</a:t>
                      </a:r>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HP Steam</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602,000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 </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 </a:t>
                      </a:r>
                      <a:endParaRPr lang="en-US" sz="1100">
                        <a:solidFill>
                          <a:srgbClr val="000000"/>
                        </a:solidFill>
                        <a:effectLst/>
                        <a:latin typeface="Calibri"/>
                      </a:endParaRPr>
                    </a:p>
                  </a:txBody>
                  <a:tcPr marL="68580" marR="68580" marT="0" marB="0"/>
                </a:tc>
              </a:tr>
              <a:tr h="0">
                <a:tc rowSpan="4">
                  <a:txBody>
                    <a:bodyPr/>
                    <a:lstStyle/>
                    <a:p>
                      <a:pPr>
                        <a:spcAft>
                          <a:spcPts val="0"/>
                        </a:spcAft>
                      </a:pPr>
                      <a:r>
                        <a:rPr lang="en-US" sz="1000">
                          <a:effectLst/>
                        </a:rPr>
                        <a:t>Bonivardi, et al., 1998</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Dioxide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79,590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Methanol</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54,800</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Hydrogen</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10,570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Monoxide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2,527</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Cooling Water</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13,180,000</a:t>
                      </a:r>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c>
                  <a:txBody>
                    <a:bodyPr/>
                    <a:lstStyle/>
                    <a:p>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HP Steam</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525,000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 </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 </a:t>
                      </a:r>
                      <a:endParaRPr lang="en-US" sz="1100">
                        <a:solidFill>
                          <a:srgbClr val="000000"/>
                        </a:solidFill>
                        <a:effectLst/>
                        <a:latin typeface="Calibri"/>
                      </a:endParaRPr>
                    </a:p>
                  </a:txBody>
                  <a:tcPr marL="68580" marR="68580" marT="0" marB="0"/>
                </a:tc>
              </a:tr>
              <a:tr h="0">
                <a:tc rowSpan="4">
                  <a:txBody>
                    <a:bodyPr/>
                    <a:lstStyle/>
                    <a:p>
                      <a:pPr>
                        <a:spcAft>
                          <a:spcPts val="0"/>
                        </a:spcAft>
                      </a:pPr>
                      <a:r>
                        <a:rPr lang="en-US" sz="1000">
                          <a:effectLst/>
                        </a:rPr>
                        <a:t>Conventional Process</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Dioxide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7,177</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Methanol</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20,698</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Methane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7,782</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Monoxide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13.57</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Cooling Water</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2,498,850</a:t>
                      </a:r>
                      <a:endParaRPr lang="en-US" sz="1100">
                        <a:solidFill>
                          <a:srgbClr val="000000"/>
                        </a:solidFill>
                        <a:effectLst/>
                        <a:latin typeface="Calibri"/>
                      </a:endParaRPr>
                    </a:p>
                  </a:txBody>
                  <a:tcPr marL="68580" marR="68580" marT="0" marB="0"/>
                </a:tc>
                <a:tc>
                  <a:txBody>
                    <a:bodyPr/>
                    <a:lstStyle/>
                    <a:p>
                      <a:pPr>
                        <a:spcAft>
                          <a:spcPts val="0"/>
                        </a:spcAft>
                      </a:pPr>
                      <a:r>
                        <a:rPr lang="en-US" sz="1000">
                          <a:effectLst/>
                        </a:rPr>
                        <a:t>Carbon Dioxide</a:t>
                      </a:r>
                      <a:endParaRPr lang="en-US" sz="1100">
                        <a:solidFill>
                          <a:srgbClr val="000000"/>
                        </a:solidFill>
                        <a:effectLst/>
                        <a:latin typeface="Calibri"/>
                      </a:endParaRPr>
                    </a:p>
                  </a:txBody>
                  <a:tcPr marL="68580" marR="68580" marT="0" marB="0"/>
                </a:tc>
                <a:tc>
                  <a:txBody>
                    <a:bodyPr/>
                    <a:lstStyle/>
                    <a:p>
                      <a:pPr algn="r">
                        <a:spcAft>
                          <a:spcPts val="0"/>
                        </a:spcAft>
                      </a:pPr>
                      <a:r>
                        <a:rPr lang="en-US" sz="1000">
                          <a:effectLst/>
                        </a:rPr>
                        <a:t>71.76</a:t>
                      </a:r>
                      <a:endParaRPr lang="en-US" sz="1100">
                        <a:solidFill>
                          <a:srgbClr val="000000"/>
                        </a:solidFill>
                        <a:effectLst/>
                        <a:latin typeface="Calibri"/>
                      </a:endParaRPr>
                    </a:p>
                  </a:txBody>
                  <a:tcPr marL="68580" marR="68580" marT="0" marB="0"/>
                </a:tc>
              </a:tr>
              <a:tr h="0">
                <a:tc vMerge="1">
                  <a:txBody>
                    <a:bodyPr/>
                    <a:lstStyle/>
                    <a:p>
                      <a:endParaRPr lang="en-US"/>
                    </a:p>
                  </a:txBody>
                  <a:tcPr/>
                </a:tc>
                <a:tc>
                  <a:txBody>
                    <a:bodyPr/>
                    <a:lstStyle/>
                    <a:p>
                      <a:pPr>
                        <a:spcAft>
                          <a:spcPts val="0"/>
                        </a:spcAft>
                      </a:pPr>
                      <a:r>
                        <a:rPr lang="en-US" sz="1000">
                          <a:effectLst/>
                        </a:rPr>
                        <a:t>LP Steam</a:t>
                      </a:r>
                      <a:endParaRPr lang="en-US" sz="1100">
                        <a:solidFill>
                          <a:srgbClr val="000000"/>
                        </a:solidFill>
                        <a:effectLst/>
                        <a:latin typeface="Calibri"/>
                      </a:endParaRPr>
                    </a:p>
                  </a:txBody>
                  <a:tcPr marL="68580" marR="68580" marT="0" marB="0"/>
                </a:tc>
                <a:tc>
                  <a:txBody>
                    <a:bodyPr/>
                    <a:lstStyle/>
                    <a:p>
                      <a:pPr algn="r">
                        <a:spcAft>
                          <a:spcPts val="0"/>
                        </a:spcAft>
                      </a:pPr>
                      <a:r>
                        <a:rPr lang="en-US" sz="1000" dirty="0">
                          <a:effectLst/>
                        </a:rPr>
                        <a:t>5,828</a:t>
                      </a:r>
                      <a:endParaRPr lang="en-US" sz="1100" dirty="0">
                        <a:solidFill>
                          <a:srgbClr val="000000"/>
                        </a:solidFill>
                        <a:effectLst/>
                        <a:latin typeface="Calibri"/>
                      </a:endParaRPr>
                    </a:p>
                  </a:txBody>
                  <a:tcPr marL="68580" marR="68580" marT="0" marB="0"/>
                </a:tc>
                <a:tc>
                  <a:txBody>
                    <a:bodyPr/>
                    <a:lstStyle/>
                    <a:p>
                      <a:pPr>
                        <a:spcAft>
                          <a:spcPts val="0"/>
                        </a:spcAft>
                      </a:pPr>
                      <a:r>
                        <a:rPr lang="en-US" sz="1000">
                          <a:effectLst/>
                        </a:rPr>
                        <a:t>Hydrogen</a:t>
                      </a:r>
                      <a:endParaRPr lang="en-US" sz="1100">
                        <a:solidFill>
                          <a:srgbClr val="000000"/>
                        </a:solidFill>
                        <a:effectLst/>
                        <a:latin typeface="Calibri"/>
                      </a:endParaRPr>
                    </a:p>
                  </a:txBody>
                  <a:tcPr marL="68580" marR="68580" marT="0" marB="0"/>
                </a:tc>
                <a:tc>
                  <a:txBody>
                    <a:bodyPr/>
                    <a:lstStyle/>
                    <a:p>
                      <a:pPr algn="r">
                        <a:spcAft>
                          <a:spcPts val="0"/>
                        </a:spcAft>
                      </a:pPr>
                      <a:r>
                        <a:rPr lang="en-US" sz="1000" dirty="0">
                          <a:effectLst/>
                        </a:rPr>
                        <a:t>2.97</a:t>
                      </a:r>
                      <a:endParaRPr lang="en-US" sz="1100" dirty="0">
                        <a:solidFill>
                          <a:srgbClr val="000000"/>
                        </a:solidFill>
                        <a:effectLst/>
                        <a:latin typeface="Calibri"/>
                      </a:endParaRPr>
                    </a:p>
                  </a:txBody>
                  <a:tcPr marL="68580" marR="68580" marT="0" marB="0"/>
                </a:tc>
              </a:tr>
            </a:tbl>
          </a:graphicData>
        </a:graphic>
      </p:graphicFrame>
    </p:spTree>
    <p:extLst>
      <p:ext uri="{BB962C8B-B14F-4D97-AF65-F5344CB8AC3E}">
        <p14:creationId xmlns:p14="http://schemas.microsoft.com/office/powerpoint/2010/main" val="353367327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dirty="0" smtClean="0"/>
              <a:t>Environmental Impact Assessment</a:t>
            </a:r>
            <a:endParaRPr lang="en-US" dirty="0"/>
          </a:p>
        </p:txBody>
      </p:sp>
      <p:sp>
        <p:nvSpPr>
          <p:cNvPr id="3" name="Content Placeholder 2"/>
          <p:cNvSpPr>
            <a:spLocks noGrp="1"/>
          </p:cNvSpPr>
          <p:nvPr>
            <p:ph idx="1"/>
          </p:nvPr>
        </p:nvSpPr>
        <p:spPr>
          <a:xfrm>
            <a:off x="457200" y="1371600"/>
            <a:ext cx="8229600" cy="4525963"/>
          </a:xfrm>
        </p:spPr>
        <p:txBody>
          <a:bodyPr/>
          <a:lstStyle/>
          <a:p>
            <a:pPr marL="0" indent="0" algn="ctr">
              <a:buNone/>
            </a:pPr>
            <a:r>
              <a:rPr lang="en-US" sz="2800" dirty="0"/>
              <a:t>Tool for the Reduction and Assessment of Chemical and Other Environmental Impacts (TRACI)</a:t>
            </a:r>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36</a:t>
            </a:fld>
            <a:endParaRPr lang="en-US"/>
          </a:p>
        </p:txBody>
      </p:sp>
      <p:pic>
        <p:nvPicPr>
          <p:cNvPr id="2050" name="Picture 2" descr="TRACI figure Please contact Jane Bare at 513-569-7513 for detailed descrip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514600"/>
            <a:ext cx="5810250" cy="369570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04800" y="6324600"/>
            <a:ext cx="4575740" cy="369332"/>
          </a:xfrm>
          <a:prstGeom prst="rect">
            <a:avLst/>
          </a:prstGeom>
        </p:spPr>
        <p:txBody>
          <a:bodyPr wrap="none">
            <a:spAutoFit/>
          </a:bodyPr>
          <a:lstStyle/>
          <a:p>
            <a:r>
              <a:rPr lang="en-US" dirty="0"/>
              <a:t>http://www.epa.gov/nrmrl/std/traci/traci.html</a:t>
            </a:r>
          </a:p>
        </p:txBody>
      </p:sp>
    </p:spTree>
    <p:extLst>
      <p:ext uri="{BB962C8B-B14F-4D97-AF65-F5344CB8AC3E}">
        <p14:creationId xmlns:p14="http://schemas.microsoft.com/office/powerpoint/2010/main" val="32168908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 Impact Assessment</a:t>
            </a:r>
            <a:endParaRPr lang="en-US" dirty="0"/>
          </a:p>
        </p:txBody>
      </p:sp>
      <p:sp>
        <p:nvSpPr>
          <p:cNvPr id="3" name="Content Placeholder 2"/>
          <p:cNvSpPr>
            <a:spLocks noGrp="1"/>
          </p:cNvSpPr>
          <p:nvPr>
            <p:ph idx="1"/>
          </p:nvPr>
        </p:nvSpPr>
        <p:spPr/>
        <p:txBody>
          <a:bodyPr/>
          <a:lstStyle/>
          <a:p>
            <a:pPr marL="0" indent="0">
              <a:buNone/>
            </a:pPr>
            <a:r>
              <a:rPr lang="en-US" dirty="0" smtClean="0"/>
              <a:t>The life cycle impacts in the following categories can be calculated from the inventory</a:t>
            </a:r>
          </a:p>
          <a:p>
            <a:pPr lvl="1"/>
            <a:r>
              <a:rPr lang="en-US" dirty="0" smtClean="0"/>
              <a:t>Energy Intensity</a:t>
            </a:r>
          </a:p>
          <a:p>
            <a:pPr lvl="1"/>
            <a:r>
              <a:rPr lang="en-US" dirty="0" smtClean="0"/>
              <a:t>Water Intensity</a:t>
            </a:r>
          </a:p>
          <a:p>
            <a:pPr lvl="1"/>
            <a:r>
              <a:rPr lang="en-US" dirty="0" smtClean="0"/>
              <a:t>Material Intensity</a:t>
            </a:r>
          </a:p>
          <a:p>
            <a:pPr lvl="1"/>
            <a:r>
              <a:rPr lang="en-US" dirty="0" smtClean="0"/>
              <a:t>Global Warming Potential</a:t>
            </a:r>
          </a:p>
          <a:p>
            <a:pPr lvl="1"/>
            <a:r>
              <a:rPr lang="en-US" dirty="0" smtClean="0"/>
              <a:t>Smog Formation Potential</a:t>
            </a:r>
          </a:p>
          <a:p>
            <a:pPr lvl="1"/>
            <a:r>
              <a:rPr lang="en-US" dirty="0" smtClean="0"/>
              <a:t>Human Health Impacts Particulate Matter</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37</a:t>
            </a:fld>
            <a:endParaRPr lang="en-US" dirty="0"/>
          </a:p>
        </p:txBody>
      </p:sp>
    </p:spTree>
    <p:extLst>
      <p:ext uri="{BB962C8B-B14F-4D97-AF65-F5344CB8AC3E}">
        <p14:creationId xmlns:p14="http://schemas.microsoft.com/office/powerpoint/2010/main" val="1466015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38</a:t>
            </a:fld>
            <a:endParaRPr lang="en-US"/>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190" y="76200"/>
            <a:ext cx="7315200" cy="6697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56349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TRACI Characterization Factors for Impact Categories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77068679"/>
              </p:ext>
            </p:extLst>
          </p:nvPr>
        </p:nvGraphicFramePr>
        <p:xfrm>
          <a:off x="457200" y="1630680"/>
          <a:ext cx="8242935" cy="2397760"/>
        </p:xfrm>
        <a:graphic>
          <a:graphicData uri="http://schemas.openxmlformats.org/drawingml/2006/table">
            <a:tbl>
              <a:tblPr firstRow="1">
                <a:tableStyleId>{073A0DAA-6AF3-43AB-8588-CEC1D06C72B9}</a:tableStyleId>
              </a:tblPr>
              <a:tblGrid>
                <a:gridCol w="1899285"/>
                <a:gridCol w="2114550"/>
                <a:gridCol w="2114550"/>
                <a:gridCol w="2114550"/>
              </a:tblGrid>
              <a:tr h="370840">
                <a:tc>
                  <a:txBody>
                    <a:bodyPr/>
                    <a:lstStyle/>
                    <a:p>
                      <a:r>
                        <a:rPr lang="en-US" dirty="0" smtClean="0"/>
                        <a:t>Compound</a:t>
                      </a:r>
                      <a:endParaRPr lang="en-US" dirty="0"/>
                    </a:p>
                  </a:txBody>
                  <a:tcPr/>
                </a:tc>
                <a:tc>
                  <a:txBody>
                    <a:bodyPr/>
                    <a:lstStyle/>
                    <a:p>
                      <a:r>
                        <a:rPr lang="en-US" dirty="0" smtClean="0"/>
                        <a:t>Global Warming Air (kg CO</a:t>
                      </a:r>
                      <a:r>
                        <a:rPr lang="en-US" baseline="-25000" dirty="0" smtClean="0"/>
                        <a:t>2</a:t>
                      </a:r>
                      <a:r>
                        <a:rPr lang="en-US" dirty="0" smtClean="0"/>
                        <a:t> </a:t>
                      </a:r>
                      <a:r>
                        <a:rPr lang="en-US" dirty="0" err="1" smtClean="0"/>
                        <a:t>eq</a:t>
                      </a:r>
                      <a:r>
                        <a:rPr lang="en-US" dirty="0" smtClean="0"/>
                        <a:t> / kg substance)</a:t>
                      </a:r>
                      <a:endParaRPr lang="en-US" dirty="0"/>
                    </a:p>
                  </a:txBody>
                  <a:tcPr/>
                </a:tc>
                <a:tc>
                  <a:txBody>
                    <a:bodyPr/>
                    <a:lstStyle/>
                    <a:p>
                      <a:r>
                        <a:rPr lang="en-US" dirty="0" smtClean="0"/>
                        <a:t>HH Particulate Air (PM2.5 </a:t>
                      </a:r>
                      <a:r>
                        <a:rPr lang="en-US" dirty="0" err="1" smtClean="0"/>
                        <a:t>eq</a:t>
                      </a:r>
                      <a:r>
                        <a:rPr lang="en-US" dirty="0" smtClean="0"/>
                        <a:t> / kg substance)</a:t>
                      </a:r>
                      <a:endParaRPr lang="en-US" dirty="0"/>
                    </a:p>
                  </a:txBody>
                  <a:tcPr/>
                </a:tc>
                <a:tc>
                  <a:txBody>
                    <a:bodyPr/>
                    <a:lstStyle/>
                    <a:p>
                      <a:r>
                        <a:rPr lang="en-US" dirty="0" smtClean="0"/>
                        <a:t>Smog Air (kg O</a:t>
                      </a:r>
                      <a:r>
                        <a:rPr lang="en-US" baseline="-25000" dirty="0" smtClean="0"/>
                        <a:t>3</a:t>
                      </a:r>
                      <a:r>
                        <a:rPr lang="en-US" dirty="0" smtClean="0"/>
                        <a:t> </a:t>
                      </a:r>
                      <a:r>
                        <a:rPr lang="en-US" dirty="0" err="1" smtClean="0"/>
                        <a:t>eq</a:t>
                      </a:r>
                      <a:r>
                        <a:rPr lang="en-US" dirty="0" smtClean="0"/>
                        <a:t> / kg substance)</a:t>
                      </a:r>
                      <a:endParaRPr lang="en-US" dirty="0"/>
                    </a:p>
                  </a:txBody>
                  <a:tcPr/>
                </a:tc>
              </a:tr>
              <a:tr h="370840">
                <a:tc>
                  <a:txBody>
                    <a:bodyPr/>
                    <a:lstStyle/>
                    <a:p>
                      <a:r>
                        <a:rPr lang="en-US" dirty="0" smtClean="0"/>
                        <a:t>Carbon Dioxide</a:t>
                      </a:r>
                      <a:endParaRPr lang="en-US" dirty="0"/>
                    </a:p>
                  </a:txBody>
                  <a:tcPr/>
                </a:tc>
                <a:tc>
                  <a:txBody>
                    <a:bodyPr/>
                    <a:lstStyle/>
                    <a:p>
                      <a:r>
                        <a:rPr lang="en-US" dirty="0" smtClean="0"/>
                        <a:t>1</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r>
              <a:tr h="370840">
                <a:tc>
                  <a:txBody>
                    <a:bodyPr/>
                    <a:lstStyle/>
                    <a:p>
                      <a:r>
                        <a:rPr lang="en-US" dirty="0" smtClean="0"/>
                        <a:t>Methane</a:t>
                      </a:r>
                      <a:endParaRPr lang="en-US" dirty="0"/>
                    </a:p>
                  </a:txBody>
                  <a:tcPr/>
                </a:tc>
                <a:tc>
                  <a:txBody>
                    <a:bodyPr/>
                    <a:lstStyle/>
                    <a:p>
                      <a:r>
                        <a:rPr lang="en-US" dirty="0" smtClean="0"/>
                        <a:t>25</a:t>
                      </a:r>
                      <a:endParaRPr lang="en-US" dirty="0"/>
                    </a:p>
                  </a:txBody>
                  <a:tcPr/>
                </a:tc>
                <a:tc>
                  <a:txBody>
                    <a:bodyPr/>
                    <a:lstStyle/>
                    <a:p>
                      <a:endParaRPr lang="en-US" dirty="0" smtClean="0"/>
                    </a:p>
                  </a:txBody>
                  <a:tcPr/>
                </a:tc>
                <a:tc>
                  <a:txBody>
                    <a:bodyPr/>
                    <a:lstStyle/>
                    <a:p>
                      <a:endParaRPr lang="en-US" dirty="0" smtClean="0"/>
                    </a:p>
                  </a:txBody>
                  <a:tcPr/>
                </a:tc>
              </a:tr>
              <a:tr h="370840">
                <a:tc>
                  <a:txBody>
                    <a:bodyPr/>
                    <a:lstStyle/>
                    <a:p>
                      <a:r>
                        <a:rPr lang="en-US" dirty="0" smtClean="0"/>
                        <a:t>Carbon</a:t>
                      </a:r>
                      <a:r>
                        <a:rPr lang="en-US" baseline="0" dirty="0" smtClean="0"/>
                        <a:t> Monoxide</a:t>
                      </a:r>
                      <a:endParaRPr lang="en-US" dirty="0"/>
                    </a:p>
                  </a:txBody>
                  <a:tcPr/>
                </a:tc>
                <a:tc>
                  <a:txBody>
                    <a:bodyPr/>
                    <a:lstStyle/>
                    <a:p>
                      <a:r>
                        <a:rPr lang="en-US" dirty="0" smtClean="0"/>
                        <a:t>-</a:t>
                      </a:r>
                      <a:endParaRPr lang="en-US" dirty="0"/>
                    </a:p>
                  </a:txBody>
                  <a:tcPr/>
                </a:tc>
                <a:tc>
                  <a:txBody>
                    <a:bodyPr/>
                    <a:lstStyle/>
                    <a:p>
                      <a:r>
                        <a:rPr lang="en-US" dirty="0" smtClean="0"/>
                        <a:t>3.56E-04</a:t>
                      </a:r>
                    </a:p>
                  </a:txBody>
                  <a:tcPr/>
                </a:tc>
                <a:tc>
                  <a:txBody>
                    <a:bodyPr/>
                    <a:lstStyle/>
                    <a:p>
                      <a:r>
                        <a:rPr lang="en-US" dirty="0" smtClean="0"/>
                        <a:t>5.56E-02</a:t>
                      </a:r>
                    </a:p>
                  </a:txBody>
                  <a:tcPr/>
                </a:tc>
              </a:tr>
              <a:tr h="370840">
                <a:tc>
                  <a:txBody>
                    <a:bodyPr/>
                    <a:lstStyle/>
                    <a:p>
                      <a:r>
                        <a:rPr lang="en-US" dirty="0" smtClean="0"/>
                        <a:t>Methanol</a:t>
                      </a:r>
                      <a:endParaRPr lang="en-US" dirty="0"/>
                    </a:p>
                  </a:txBody>
                  <a:tcPr/>
                </a:tc>
                <a:tc>
                  <a:txBody>
                    <a:bodyPr/>
                    <a:lstStyle/>
                    <a:p>
                      <a:r>
                        <a:rPr lang="en-US" dirty="0" smtClean="0"/>
                        <a:t>-</a:t>
                      </a:r>
                      <a:endParaRPr lang="en-US" dirty="0"/>
                    </a:p>
                  </a:txBody>
                  <a:tcPr/>
                </a:tc>
                <a:tc>
                  <a:txBody>
                    <a:bodyPr/>
                    <a:lstStyle/>
                    <a:p>
                      <a:r>
                        <a:rPr lang="en-US" dirty="0" smtClean="0"/>
                        <a:t>-</a:t>
                      </a:r>
                      <a:endParaRPr lang="en-US" dirty="0"/>
                    </a:p>
                  </a:txBody>
                  <a:tcPr/>
                </a:tc>
                <a:tc>
                  <a:txBody>
                    <a:bodyPr/>
                    <a:lstStyle/>
                    <a:p>
                      <a:r>
                        <a:rPr lang="en-US" dirty="0" smtClean="0"/>
                        <a:t>6.72E-01</a:t>
                      </a:r>
                    </a:p>
                  </a:txBody>
                  <a:tcPr/>
                </a:tc>
              </a:tr>
            </a:tbl>
          </a:graphicData>
        </a:graphic>
      </p:graphicFrame>
      <p:sp>
        <p:nvSpPr>
          <p:cNvPr id="4" name="Slide Number Placeholder 3"/>
          <p:cNvSpPr>
            <a:spLocks noGrp="1"/>
          </p:cNvSpPr>
          <p:nvPr>
            <p:ph type="sldNum" sz="quarter" idx="12"/>
          </p:nvPr>
        </p:nvSpPr>
        <p:spPr/>
        <p:txBody>
          <a:bodyPr/>
          <a:lstStyle/>
          <a:p>
            <a:fld id="{B6F15528-21DE-4FAA-801E-634DDDAF4B2B}" type="slidenum">
              <a:rPr lang="en-US" smtClean="0"/>
              <a:pPr/>
              <a:t>39</a:t>
            </a:fld>
            <a:endParaRPr lang="en-US"/>
          </a:p>
        </p:txBody>
      </p:sp>
      <p:sp>
        <p:nvSpPr>
          <p:cNvPr id="6" name="TextBox 5"/>
          <p:cNvSpPr txBox="1"/>
          <p:nvPr/>
        </p:nvSpPr>
        <p:spPr>
          <a:xfrm>
            <a:off x="1600200" y="4876800"/>
            <a:ext cx="5319854" cy="923330"/>
          </a:xfrm>
          <a:prstGeom prst="rect">
            <a:avLst/>
          </a:prstGeom>
          <a:noFill/>
        </p:spPr>
        <p:txBody>
          <a:bodyPr wrap="none" rtlCol="0">
            <a:spAutoFit/>
          </a:bodyPr>
          <a:lstStyle/>
          <a:p>
            <a:r>
              <a:rPr lang="en-US" dirty="0" smtClean="0"/>
              <a:t>I = </a:t>
            </a:r>
            <a:r>
              <a:rPr lang="en-US" dirty="0"/>
              <a:t>Impact (or Potential Impact) </a:t>
            </a:r>
            <a:endParaRPr lang="en-US" dirty="0" smtClean="0"/>
          </a:p>
          <a:p>
            <a:r>
              <a:rPr lang="en-US" dirty="0" err="1" smtClean="0"/>
              <a:t>Cf</a:t>
            </a:r>
            <a:r>
              <a:rPr lang="en-US" baseline="-25000" dirty="0" err="1" smtClean="0"/>
              <a:t>i</a:t>
            </a:r>
            <a:r>
              <a:rPr lang="en-US" dirty="0" smtClean="0"/>
              <a:t> = Characterization Factor of </a:t>
            </a:r>
            <a:r>
              <a:rPr lang="en-US" dirty="0" err="1" smtClean="0"/>
              <a:t>i</a:t>
            </a:r>
            <a:r>
              <a:rPr lang="en-US" baseline="30000" dirty="0" err="1" smtClean="0"/>
              <a:t>th</a:t>
            </a:r>
            <a:r>
              <a:rPr lang="en-US" dirty="0" smtClean="0"/>
              <a:t> species</a:t>
            </a:r>
          </a:p>
          <a:p>
            <a:r>
              <a:rPr lang="en-US" dirty="0" err="1" smtClean="0"/>
              <a:t>E</a:t>
            </a:r>
            <a:r>
              <a:rPr lang="en-US" baseline="-25000" dirty="0" err="1" smtClean="0"/>
              <a:t>i</a:t>
            </a:r>
            <a:r>
              <a:rPr lang="en-US" dirty="0" smtClean="0"/>
              <a:t> = Elementary Flow, </a:t>
            </a:r>
            <a:r>
              <a:rPr lang="en-US" dirty="0" err="1" smtClean="0"/>
              <a:t>i</a:t>
            </a:r>
            <a:r>
              <a:rPr lang="en-US" baseline="30000" dirty="0" err="1" smtClean="0"/>
              <a:t>th</a:t>
            </a:r>
            <a:r>
              <a:rPr lang="en-US" dirty="0" smtClean="0"/>
              <a:t> species in Life Cycle Inventory</a:t>
            </a:r>
            <a:endParaRPr 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val="1775277145"/>
              </p:ext>
            </p:extLst>
          </p:nvPr>
        </p:nvGraphicFramePr>
        <p:xfrm>
          <a:off x="3465513" y="4184650"/>
          <a:ext cx="1755775" cy="717550"/>
        </p:xfrm>
        <a:graphic>
          <a:graphicData uri="http://schemas.openxmlformats.org/presentationml/2006/ole">
            <mc:AlternateContent xmlns:mc="http://schemas.openxmlformats.org/markup-compatibility/2006">
              <mc:Choice xmlns:v="urn:schemas-microsoft-com:vml" Requires="v">
                <p:oleObj spid="_x0000_s4117" name="Equation" r:id="rId3" imgW="901700" imgH="368300" progId="Equation.3">
                  <p:embed/>
                </p:oleObj>
              </mc:Choice>
              <mc:Fallback>
                <p:oleObj name="Equation" r:id="rId3" imgW="901700" imgH="368300" progId="Equation.3">
                  <p:embed/>
                  <p:pic>
                    <p:nvPicPr>
                      <p:cNvPr id="0" name=""/>
                      <p:cNvPicPr/>
                      <p:nvPr/>
                    </p:nvPicPr>
                    <p:blipFill>
                      <a:blip r:embed="rId4"/>
                      <a:stretch>
                        <a:fillRect/>
                      </a:stretch>
                    </p:blipFill>
                    <p:spPr>
                      <a:xfrm>
                        <a:off x="3465513" y="4184650"/>
                        <a:ext cx="1755775" cy="717550"/>
                      </a:xfrm>
                      <a:prstGeom prst="rect">
                        <a:avLst/>
                      </a:prstGeom>
                    </p:spPr>
                  </p:pic>
                </p:oleObj>
              </mc:Fallback>
            </mc:AlternateContent>
          </a:graphicData>
        </a:graphic>
      </p:graphicFrame>
    </p:spTree>
    <p:extLst>
      <p:ext uri="{BB962C8B-B14F-4D97-AF65-F5344CB8AC3E}">
        <p14:creationId xmlns:p14="http://schemas.microsoft.com/office/powerpoint/2010/main" val="743335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Details</a:t>
            </a:r>
            <a:endParaRPr lang="en-US" dirty="0"/>
          </a:p>
        </p:txBody>
      </p:sp>
      <p:sp>
        <p:nvSpPr>
          <p:cNvPr id="3" name="Content Placeholder 2"/>
          <p:cNvSpPr>
            <a:spLocks noGrp="1"/>
          </p:cNvSpPr>
          <p:nvPr>
            <p:ph idx="1"/>
          </p:nvPr>
        </p:nvSpPr>
        <p:spPr/>
        <p:txBody>
          <a:bodyPr>
            <a:normAutofit lnSpcReduction="10000"/>
          </a:bodyPr>
          <a:lstStyle/>
          <a:p>
            <a:r>
              <a:rPr lang="en-US" dirty="0" smtClean="0"/>
              <a:t>Pretreatment of Stover to Release Sugars</a:t>
            </a:r>
          </a:p>
          <a:p>
            <a:pPr lvl="1"/>
            <a:r>
              <a:rPr lang="en-US" dirty="0" smtClean="0"/>
              <a:t>Two step hydrolysis of cellulose and hemicellulose</a:t>
            </a:r>
          </a:p>
          <a:p>
            <a:r>
              <a:rPr lang="en-US" dirty="0" smtClean="0"/>
              <a:t>Fermentation of Sugars to Ethanol</a:t>
            </a:r>
          </a:p>
          <a:p>
            <a:pPr lvl="1"/>
            <a:r>
              <a:rPr lang="en-US" dirty="0" smtClean="0"/>
              <a:t>Yeast/bacterial fermentation of sugars to ethanol</a:t>
            </a:r>
          </a:p>
          <a:p>
            <a:r>
              <a:rPr lang="en-US" dirty="0" smtClean="0"/>
              <a:t>Separation and Purification of Ethanol</a:t>
            </a:r>
          </a:p>
          <a:p>
            <a:pPr lvl="1"/>
            <a:r>
              <a:rPr lang="en-US" dirty="0" smtClean="0"/>
              <a:t>Distillation columns to separate the ethanol from water, followed by membrane separation to retrieve ethanol from the water-ethanol </a:t>
            </a:r>
            <a:r>
              <a:rPr lang="en-US" dirty="0" err="1" smtClean="0"/>
              <a:t>azeotrope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26813578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Cycle Impact Assessment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755420085"/>
              </p:ext>
            </p:extLst>
          </p:nvPr>
        </p:nvGraphicFramePr>
        <p:xfrm>
          <a:off x="736600" y="2128838"/>
          <a:ext cx="7670800" cy="2600325"/>
        </p:xfrm>
        <a:graphic>
          <a:graphicData uri="http://schemas.openxmlformats.org/drawingml/2006/table">
            <a:tbl>
              <a:tblPr firstRow="1">
                <a:tableStyleId>{073A0DAA-6AF3-43AB-8588-CEC1D06C72B9}</a:tableStyleId>
              </a:tblPr>
              <a:tblGrid>
                <a:gridCol w="1941493"/>
                <a:gridCol w="1475154"/>
                <a:gridCol w="786749"/>
                <a:gridCol w="789921"/>
                <a:gridCol w="1180123"/>
                <a:gridCol w="748680"/>
                <a:gridCol w="748680"/>
              </a:tblGrid>
              <a:tr h="1000125">
                <a:tc>
                  <a:txBody>
                    <a:bodyPr/>
                    <a:lstStyle/>
                    <a:p>
                      <a:pPr algn="l" fontAlgn="b"/>
                      <a:r>
                        <a:rPr lang="en-US" sz="1200" u="none" strike="noStrike" dirty="0">
                          <a:effectLst/>
                        </a:rPr>
                        <a:t> </a:t>
                      </a:r>
                      <a:endParaRPr lang="en-US" sz="1200" b="1" i="0" u="none" strike="noStrike" dirty="0">
                        <a:solidFill>
                          <a:srgbClr val="FFFFFF"/>
                        </a:solidFill>
                        <a:effectLst/>
                        <a:latin typeface="Calibri"/>
                      </a:endParaRPr>
                    </a:p>
                  </a:txBody>
                  <a:tcPr marL="0" marR="0" marT="0" marB="0" anchor="b"/>
                </a:tc>
                <a:tc>
                  <a:txBody>
                    <a:bodyPr/>
                    <a:lstStyle/>
                    <a:p>
                      <a:pPr algn="l" fontAlgn="ctr"/>
                      <a:r>
                        <a:rPr lang="en-US" sz="1200" u="none" strike="noStrike" dirty="0">
                          <a:effectLst/>
                        </a:rPr>
                        <a:t>Global Warming Air (kg CO2 </a:t>
                      </a:r>
                      <a:r>
                        <a:rPr lang="en-US" sz="1200" u="none" strike="noStrike" dirty="0" err="1">
                          <a:effectLst/>
                        </a:rPr>
                        <a:t>eq</a:t>
                      </a:r>
                      <a:r>
                        <a:rPr lang="en-US" sz="1200" u="none" strike="noStrike" dirty="0">
                          <a:effectLst/>
                        </a:rPr>
                        <a:t> / kg methanol)</a:t>
                      </a:r>
                      <a:endParaRPr lang="en-US" sz="1200" b="1" i="0" u="none" strike="noStrike" dirty="0">
                        <a:solidFill>
                          <a:srgbClr val="FFFFFF"/>
                        </a:solidFill>
                        <a:effectLst/>
                        <a:latin typeface="Calibri"/>
                      </a:endParaRPr>
                    </a:p>
                  </a:txBody>
                  <a:tcPr marL="0" marR="0" marT="0" marB="0" anchor="ctr"/>
                </a:tc>
                <a:tc>
                  <a:txBody>
                    <a:bodyPr/>
                    <a:lstStyle/>
                    <a:p>
                      <a:pPr algn="l" fontAlgn="ctr"/>
                      <a:r>
                        <a:rPr lang="en-US" sz="1200" u="none" strike="noStrike" dirty="0">
                          <a:effectLst/>
                        </a:rPr>
                        <a:t>HH Particulate Air (PM2.5 </a:t>
                      </a:r>
                      <a:r>
                        <a:rPr lang="en-US" sz="1200" u="none" strike="noStrike" dirty="0" err="1">
                          <a:effectLst/>
                        </a:rPr>
                        <a:t>eq</a:t>
                      </a:r>
                      <a:r>
                        <a:rPr lang="en-US" sz="1200" u="none" strike="noStrike" dirty="0">
                          <a:effectLst/>
                        </a:rPr>
                        <a:t> / kg methanol)</a:t>
                      </a:r>
                      <a:endParaRPr lang="en-US" sz="1200" b="1" i="0" u="none" strike="noStrike" dirty="0">
                        <a:solidFill>
                          <a:srgbClr val="FFFFFF"/>
                        </a:solidFill>
                        <a:effectLst/>
                        <a:latin typeface="Calibri"/>
                      </a:endParaRPr>
                    </a:p>
                  </a:txBody>
                  <a:tcPr marL="0" marR="0" marT="0" marB="0" anchor="ctr"/>
                </a:tc>
                <a:tc>
                  <a:txBody>
                    <a:bodyPr/>
                    <a:lstStyle/>
                    <a:p>
                      <a:pPr algn="l" fontAlgn="ctr"/>
                      <a:r>
                        <a:rPr lang="en-US" sz="1200" u="none" strike="noStrike" dirty="0">
                          <a:effectLst/>
                        </a:rPr>
                        <a:t>Smog Air (kg O3 </a:t>
                      </a:r>
                      <a:r>
                        <a:rPr lang="en-US" sz="1200" u="none" strike="noStrike" dirty="0" err="1">
                          <a:effectLst/>
                        </a:rPr>
                        <a:t>eq</a:t>
                      </a:r>
                      <a:r>
                        <a:rPr lang="en-US" sz="1200" u="none" strike="noStrike" dirty="0">
                          <a:effectLst/>
                        </a:rPr>
                        <a:t> / kg methanol)</a:t>
                      </a:r>
                      <a:endParaRPr lang="en-US" sz="1200" b="1" i="0" u="none" strike="noStrike" dirty="0">
                        <a:solidFill>
                          <a:srgbClr val="FFFFFF"/>
                        </a:solidFill>
                        <a:effectLst/>
                        <a:latin typeface="Calibri"/>
                      </a:endParaRPr>
                    </a:p>
                  </a:txBody>
                  <a:tcPr marL="0" marR="0" marT="0" marB="0" anchor="ctr"/>
                </a:tc>
                <a:tc>
                  <a:txBody>
                    <a:bodyPr/>
                    <a:lstStyle/>
                    <a:p>
                      <a:pPr algn="l" fontAlgn="ctr"/>
                      <a:r>
                        <a:rPr lang="en-US" sz="1200" u="none" strike="noStrike" dirty="0">
                          <a:effectLst/>
                        </a:rPr>
                        <a:t>Energy Intensity (kJ/kg methanol)</a:t>
                      </a:r>
                      <a:endParaRPr lang="en-US" sz="1200" b="1" i="0" u="none" strike="noStrike" dirty="0">
                        <a:solidFill>
                          <a:srgbClr val="FFFFFF"/>
                        </a:solidFill>
                        <a:effectLst/>
                        <a:latin typeface="Calibri"/>
                      </a:endParaRPr>
                    </a:p>
                  </a:txBody>
                  <a:tcPr marL="0" marR="0" marT="0" marB="0" anchor="ctr"/>
                </a:tc>
                <a:tc>
                  <a:txBody>
                    <a:bodyPr/>
                    <a:lstStyle/>
                    <a:p>
                      <a:pPr algn="l" fontAlgn="ctr"/>
                      <a:r>
                        <a:rPr lang="en-US" sz="1200" u="none" strike="noStrike" dirty="0">
                          <a:effectLst/>
                        </a:rPr>
                        <a:t>Water Intensity (kg/kg methanol)</a:t>
                      </a:r>
                      <a:endParaRPr lang="en-US" sz="1200" b="1" i="0" u="none" strike="noStrike" dirty="0">
                        <a:solidFill>
                          <a:srgbClr val="FFFFFF"/>
                        </a:solidFill>
                        <a:effectLst/>
                        <a:latin typeface="Calibri"/>
                      </a:endParaRPr>
                    </a:p>
                  </a:txBody>
                  <a:tcPr marL="0" marR="0" marT="0" marB="0" anchor="ctr"/>
                </a:tc>
                <a:tc>
                  <a:txBody>
                    <a:bodyPr/>
                    <a:lstStyle/>
                    <a:p>
                      <a:pPr algn="l" fontAlgn="ctr"/>
                      <a:r>
                        <a:rPr lang="en-US" sz="1200" u="none" strike="noStrike" dirty="0">
                          <a:effectLst/>
                        </a:rPr>
                        <a:t>Material Intensity (kg/kg methanol)</a:t>
                      </a:r>
                      <a:endParaRPr lang="en-US" sz="1200" b="1" i="0" u="none" strike="noStrike" dirty="0">
                        <a:solidFill>
                          <a:srgbClr val="FFFFFF"/>
                        </a:solidFill>
                        <a:effectLst/>
                        <a:latin typeface="Calibri"/>
                      </a:endParaRPr>
                    </a:p>
                  </a:txBody>
                  <a:tcPr marL="0" marR="0" marT="0" marB="0" anchor="ctr"/>
                </a:tc>
              </a:tr>
              <a:tr h="266700">
                <a:tc>
                  <a:txBody>
                    <a:bodyPr/>
                    <a:lstStyle/>
                    <a:p>
                      <a:pPr algn="l" fontAlgn="ctr"/>
                      <a:r>
                        <a:rPr lang="en-US" sz="1200" u="none" strike="noStrike">
                          <a:effectLst/>
                        </a:rPr>
                        <a:t>Nerlov and Chokendorff, 1999</a:t>
                      </a:r>
                      <a:endParaRPr lang="en-US" sz="1200" b="0" i="0" u="none" strike="noStrike">
                        <a:solidFill>
                          <a:srgbClr val="000000"/>
                        </a:solidFill>
                        <a:effectLst/>
                        <a:latin typeface="Calibri"/>
                      </a:endParaRPr>
                    </a:p>
                  </a:txBody>
                  <a:tcPr marL="0" marR="0" marT="0" marB="0" anchor="ctr"/>
                </a:tc>
                <a:tc>
                  <a:txBody>
                    <a:bodyPr/>
                    <a:lstStyle/>
                    <a:p>
                      <a:pPr algn="r" fontAlgn="b"/>
                      <a:r>
                        <a:rPr lang="en-US" sz="1200" u="none" strike="noStrike" dirty="0">
                          <a:effectLst/>
                        </a:rPr>
                        <a:t>-1.38E+00</a:t>
                      </a:r>
                      <a:endParaRPr lang="en-US" sz="1200" b="0" i="0" u="none" strike="noStrike" dirty="0">
                        <a:solidFill>
                          <a:srgbClr val="000000"/>
                        </a:solidFill>
                        <a:effectLst/>
                        <a:latin typeface="Calibri"/>
                      </a:endParaRPr>
                    </a:p>
                  </a:txBody>
                  <a:tcPr marL="0" marR="0" marT="0" marB="0"/>
                </a:tc>
                <a:tc>
                  <a:txBody>
                    <a:bodyPr/>
                    <a:lstStyle/>
                    <a:p>
                      <a:pPr algn="r" fontAlgn="b"/>
                      <a:r>
                        <a:rPr lang="en-US" sz="1200" u="none" strike="noStrike" dirty="0">
                          <a:effectLst/>
                        </a:rPr>
                        <a:t>0.00E+00</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dirty="0">
                          <a:effectLst/>
                        </a:rPr>
                        <a:t>6.72E-01</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dirty="0">
                          <a:effectLst/>
                        </a:rPr>
                        <a:t>2.41E+04</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dirty="0">
                          <a:effectLst/>
                        </a:rPr>
                        <a:t>3.32E+02</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a:effectLst/>
                        </a:rPr>
                        <a:t>1.57E+00</a:t>
                      </a:r>
                      <a:endParaRPr lang="en-US" sz="1200" b="0" i="0" u="none" strike="noStrike">
                        <a:solidFill>
                          <a:srgbClr val="000000"/>
                        </a:solidFill>
                        <a:effectLst/>
                        <a:latin typeface="Calibri"/>
                      </a:endParaRPr>
                    </a:p>
                  </a:txBody>
                  <a:tcPr marL="0" marR="0" marT="0" marB="0"/>
                </a:tc>
              </a:tr>
              <a:tr h="266700">
                <a:tc>
                  <a:txBody>
                    <a:bodyPr/>
                    <a:lstStyle/>
                    <a:p>
                      <a:pPr algn="l" fontAlgn="ctr"/>
                      <a:r>
                        <a:rPr lang="en-US" sz="1200" u="none" strike="noStrike">
                          <a:effectLst/>
                        </a:rPr>
                        <a:t>Toyir et al., 1998</a:t>
                      </a:r>
                      <a:endParaRPr lang="en-US" sz="1200" b="0" i="0" u="none" strike="noStrike">
                        <a:solidFill>
                          <a:srgbClr val="000000"/>
                        </a:solidFill>
                        <a:effectLst/>
                        <a:latin typeface="Calibri"/>
                      </a:endParaRPr>
                    </a:p>
                  </a:txBody>
                  <a:tcPr marL="0" marR="0" marT="0" marB="0" anchor="ctr"/>
                </a:tc>
                <a:tc>
                  <a:txBody>
                    <a:bodyPr/>
                    <a:lstStyle/>
                    <a:p>
                      <a:pPr algn="r" fontAlgn="b"/>
                      <a:r>
                        <a:rPr lang="en-US" sz="1200" u="none" strike="noStrike">
                          <a:effectLst/>
                        </a:rPr>
                        <a:t>-2.76E+00</a:t>
                      </a:r>
                      <a:endParaRPr lang="en-US" sz="1200" b="0" i="0" u="none" strike="noStrike">
                        <a:solidFill>
                          <a:srgbClr val="000000"/>
                        </a:solidFill>
                        <a:effectLst/>
                        <a:latin typeface="Calibri"/>
                      </a:endParaRPr>
                    </a:p>
                  </a:txBody>
                  <a:tcPr marL="0" marR="0" marT="0" marB="0"/>
                </a:tc>
                <a:tc>
                  <a:txBody>
                    <a:bodyPr/>
                    <a:lstStyle/>
                    <a:p>
                      <a:pPr algn="r" fontAlgn="b"/>
                      <a:r>
                        <a:rPr lang="en-US" sz="1200" u="none" strike="noStrike">
                          <a:effectLst/>
                        </a:rPr>
                        <a:t>3.13E-04</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7.21E-01</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3.74E+04</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dirty="0">
                          <a:effectLst/>
                        </a:rPr>
                        <a:t>4.87E+02</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a:effectLst/>
                        </a:rPr>
                        <a:t>3.01E+00</a:t>
                      </a:r>
                      <a:endParaRPr lang="en-US" sz="1200" b="0" i="0" u="none" strike="noStrike">
                        <a:solidFill>
                          <a:srgbClr val="000000"/>
                        </a:solidFill>
                        <a:effectLst/>
                        <a:latin typeface="Calibri"/>
                      </a:endParaRPr>
                    </a:p>
                  </a:txBody>
                  <a:tcPr marL="0" marR="0" marT="0" marB="0"/>
                </a:tc>
              </a:tr>
              <a:tr h="266700">
                <a:tc>
                  <a:txBody>
                    <a:bodyPr/>
                    <a:lstStyle/>
                    <a:p>
                      <a:pPr algn="l" fontAlgn="ctr"/>
                      <a:r>
                        <a:rPr lang="en-US" sz="1200" u="none" strike="noStrike">
                          <a:effectLst/>
                        </a:rPr>
                        <a:t>Ushikoshi et al., 1998</a:t>
                      </a:r>
                      <a:endParaRPr lang="en-US" sz="1200" b="0" i="0" u="none" strike="noStrike">
                        <a:solidFill>
                          <a:srgbClr val="000000"/>
                        </a:solidFill>
                        <a:effectLst/>
                        <a:latin typeface="Calibri"/>
                      </a:endParaRPr>
                    </a:p>
                  </a:txBody>
                  <a:tcPr marL="0" marR="0" marT="0" marB="0" anchor="ctr"/>
                </a:tc>
                <a:tc>
                  <a:txBody>
                    <a:bodyPr/>
                    <a:lstStyle/>
                    <a:p>
                      <a:pPr algn="r" fontAlgn="b"/>
                      <a:r>
                        <a:rPr lang="en-US" sz="1200" u="none" strike="noStrike">
                          <a:effectLst/>
                        </a:rPr>
                        <a:t>-1.40E+00</a:t>
                      </a:r>
                      <a:endParaRPr lang="en-US" sz="1200" b="0" i="0" u="none" strike="noStrike">
                        <a:solidFill>
                          <a:srgbClr val="000000"/>
                        </a:solidFill>
                        <a:effectLst/>
                        <a:latin typeface="Calibri"/>
                      </a:endParaRPr>
                    </a:p>
                  </a:txBody>
                  <a:tcPr marL="0" marR="0" marT="0" marB="0"/>
                </a:tc>
                <a:tc>
                  <a:txBody>
                    <a:bodyPr/>
                    <a:lstStyle/>
                    <a:p>
                      <a:pPr algn="r" fontAlgn="b"/>
                      <a:r>
                        <a:rPr lang="en-US" sz="1200" u="none" strike="noStrike">
                          <a:effectLst/>
                        </a:rPr>
                        <a:t>3.81E-06</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6.73E-01</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2.16E+04</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dirty="0">
                          <a:effectLst/>
                        </a:rPr>
                        <a:t>3.02E+02</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dirty="0">
                          <a:effectLst/>
                        </a:rPr>
                        <a:t>1.59E+00</a:t>
                      </a:r>
                      <a:endParaRPr lang="en-US" sz="1200" b="0" i="0" u="none" strike="noStrike" dirty="0">
                        <a:solidFill>
                          <a:srgbClr val="000000"/>
                        </a:solidFill>
                        <a:effectLst/>
                        <a:latin typeface="Calibri"/>
                      </a:endParaRPr>
                    </a:p>
                  </a:txBody>
                  <a:tcPr marL="0" marR="0" marT="0" marB="0"/>
                </a:tc>
              </a:tr>
              <a:tr h="266700">
                <a:tc>
                  <a:txBody>
                    <a:bodyPr/>
                    <a:lstStyle/>
                    <a:p>
                      <a:pPr algn="l" fontAlgn="ctr"/>
                      <a:r>
                        <a:rPr lang="en-US" sz="1200" u="none" strike="noStrike">
                          <a:effectLst/>
                        </a:rPr>
                        <a:t>Jun, et al., 1998</a:t>
                      </a:r>
                      <a:endParaRPr lang="en-US" sz="1200" b="0" i="0" u="none" strike="noStrike">
                        <a:solidFill>
                          <a:srgbClr val="000000"/>
                        </a:solidFill>
                        <a:effectLst/>
                        <a:latin typeface="Calibri"/>
                      </a:endParaRPr>
                    </a:p>
                  </a:txBody>
                  <a:tcPr marL="0" marR="0" marT="0" marB="0" anchor="ctr"/>
                </a:tc>
                <a:tc>
                  <a:txBody>
                    <a:bodyPr/>
                    <a:lstStyle/>
                    <a:p>
                      <a:pPr algn="r" fontAlgn="b"/>
                      <a:r>
                        <a:rPr lang="en-US" sz="1200" u="none" strike="noStrike">
                          <a:effectLst/>
                        </a:rPr>
                        <a:t>-1.46E+00</a:t>
                      </a:r>
                      <a:endParaRPr lang="en-US" sz="1200" b="0" i="0" u="none" strike="noStrike">
                        <a:solidFill>
                          <a:srgbClr val="000000"/>
                        </a:solidFill>
                        <a:effectLst/>
                        <a:latin typeface="Calibri"/>
                      </a:endParaRPr>
                    </a:p>
                  </a:txBody>
                  <a:tcPr marL="0" marR="0" marT="0" marB="0"/>
                </a:tc>
                <a:tc>
                  <a:txBody>
                    <a:bodyPr/>
                    <a:lstStyle/>
                    <a:p>
                      <a:pPr algn="r" fontAlgn="b"/>
                      <a:r>
                        <a:rPr lang="en-US" sz="1200" u="none" strike="noStrike">
                          <a:effectLst/>
                        </a:rPr>
                        <a:t>0.00E+00</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6.72E-01</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1.87E+04</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2.71E+03</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dirty="0">
                          <a:effectLst/>
                        </a:rPr>
                        <a:t>1.66E+00</a:t>
                      </a:r>
                      <a:endParaRPr lang="en-US" sz="1200" b="0" i="0" u="none" strike="noStrike" dirty="0">
                        <a:solidFill>
                          <a:srgbClr val="000000"/>
                        </a:solidFill>
                        <a:effectLst/>
                        <a:latin typeface="Calibri"/>
                      </a:endParaRPr>
                    </a:p>
                  </a:txBody>
                  <a:tcPr marL="0" marR="0" marT="0" marB="0"/>
                </a:tc>
              </a:tr>
              <a:tr h="266700">
                <a:tc>
                  <a:txBody>
                    <a:bodyPr/>
                    <a:lstStyle/>
                    <a:p>
                      <a:pPr algn="l" fontAlgn="ctr"/>
                      <a:r>
                        <a:rPr lang="en-US" sz="1200" u="none" strike="noStrike">
                          <a:effectLst/>
                        </a:rPr>
                        <a:t>Bonivardi, et al., 1998</a:t>
                      </a:r>
                      <a:endParaRPr lang="en-US" sz="1200" b="0" i="0" u="none" strike="noStrike">
                        <a:solidFill>
                          <a:srgbClr val="000000"/>
                        </a:solidFill>
                        <a:effectLst/>
                        <a:latin typeface="Calibri"/>
                      </a:endParaRPr>
                    </a:p>
                  </a:txBody>
                  <a:tcPr marL="0" marR="0" marT="0" marB="0" anchor="ctr"/>
                </a:tc>
                <a:tc>
                  <a:txBody>
                    <a:bodyPr/>
                    <a:lstStyle/>
                    <a:p>
                      <a:pPr algn="r" fontAlgn="b"/>
                      <a:r>
                        <a:rPr lang="en-US" sz="1200" u="none" strike="noStrike">
                          <a:effectLst/>
                        </a:rPr>
                        <a:t>-1.45E+00</a:t>
                      </a:r>
                      <a:endParaRPr lang="en-US" sz="1200" b="0" i="0" u="none" strike="noStrike">
                        <a:solidFill>
                          <a:srgbClr val="000000"/>
                        </a:solidFill>
                        <a:effectLst/>
                        <a:latin typeface="Calibri"/>
                      </a:endParaRPr>
                    </a:p>
                  </a:txBody>
                  <a:tcPr marL="0" marR="0" marT="0" marB="0"/>
                </a:tc>
                <a:tc>
                  <a:txBody>
                    <a:bodyPr/>
                    <a:lstStyle/>
                    <a:p>
                      <a:pPr algn="r" fontAlgn="b"/>
                      <a:r>
                        <a:rPr lang="en-US" sz="1200" u="none" strike="noStrike">
                          <a:effectLst/>
                        </a:rPr>
                        <a:t>1.64E-05</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6.75E-01</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1.63E+04</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a:effectLst/>
                        </a:rPr>
                        <a:t>2.41E+02</a:t>
                      </a:r>
                      <a:endParaRPr lang="en-US" sz="1200" b="0" i="0" u="none" strike="noStrike">
                        <a:solidFill>
                          <a:srgbClr val="000000"/>
                        </a:solidFill>
                        <a:effectLst/>
                        <a:latin typeface="Calibri"/>
                      </a:endParaRPr>
                    </a:p>
                  </a:txBody>
                  <a:tcPr marL="0" marR="0" marT="0" marB="0"/>
                </a:tc>
                <a:tc>
                  <a:txBody>
                    <a:bodyPr/>
                    <a:lstStyle/>
                    <a:p>
                      <a:pPr algn="r" fontAlgn="ctr"/>
                      <a:r>
                        <a:rPr lang="en-US" sz="1200" u="none" strike="noStrike" dirty="0">
                          <a:effectLst/>
                        </a:rPr>
                        <a:t>1.65E+00</a:t>
                      </a:r>
                      <a:endParaRPr lang="en-US" sz="1200" b="0" i="0" u="none" strike="noStrike" dirty="0">
                        <a:solidFill>
                          <a:srgbClr val="000000"/>
                        </a:solidFill>
                        <a:effectLst/>
                        <a:latin typeface="Calibri"/>
                      </a:endParaRPr>
                    </a:p>
                  </a:txBody>
                  <a:tcPr marL="0" marR="0" marT="0" marB="0"/>
                </a:tc>
              </a:tr>
              <a:tr h="266700">
                <a:tc>
                  <a:txBody>
                    <a:bodyPr/>
                    <a:lstStyle/>
                    <a:p>
                      <a:pPr algn="l" fontAlgn="ctr"/>
                      <a:r>
                        <a:rPr lang="en-US" sz="1200" u="none" strike="noStrike" dirty="0">
                          <a:effectLst/>
                        </a:rPr>
                        <a:t>Conventional</a:t>
                      </a:r>
                      <a:endParaRPr lang="en-US" sz="1200" b="0" i="0" u="none" strike="noStrike" dirty="0">
                        <a:solidFill>
                          <a:srgbClr val="000000"/>
                        </a:solidFill>
                        <a:effectLst/>
                        <a:latin typeface="Calibri"/>
                      </a:endParaRPr>
                    </a:p>
                  </a:txBody>
                  <a:tcPr marL="0" marR="0" marT="0" marB="0" anchor="ctr"/>
                </a:tc>
                <a:tc>
                  <a:txBody>
                    <a:bodyPr/>
                    <a:lstStyle/>
                    <a:p>
                      <a:pPr algn="r" fontAlgn="b"/>
                      <a:r>
                        <a:rPr lang="en-US" sz="1200" u="none" strike="noStrike" dirty="0">
                          <a:effectLst/>
                        </a:rPr>
                        <a:t>-9.74E+00</a:t>
                      </a:r>
                      <a:endParaRPr lang="en-US" sz="1200" b="0" i="0" u="none" strike="noStrike" dirty="0">
                        <a:solidFill>
                          <a:srgbClr val="000000"/>
                        </a:solidFill>
                        <a:effectLst/>
                        <a:latin typeface="Calibri"/>
                      </a:endParaRPr>
                    </a:p>
                  </a:txBody>
                  <a:tcPr marL="0" marR="0" marT="0" marB="0"/>
                </a:tc>
                <a:tc>
                  <a:txBody>
                    <a:bodyPr/>
                    <a:lstStyle/>
                    <a:p>
                      <a:pPr algn="r" fontAlgn="b"/>
                      <a:r>
                        <a:rPr lang="en-US" sz="1200" u="none" strike="noStrike" dirty="0">
                          <a:effectLst/>
                        </a:rPr>
                        <a:t>2.33E-07</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dirty="0">
                          <a:effectLst/>
                        </a:rPr>
                        <a:t>6.72E-01</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dirty="0">
                          <a:effectLst/>
                        </a:rPr>
                        <a:t>1.01E+04</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dirty="0">
                          <a:effectLst/>
                        </a:rPr>
                        <a:t>1.21E+02</a:t>
                      </a:r>
                      <a:endParaRPr lang="en-US" sz="1200" b="0" i="0" u="none" strike="noStrike" dirty="0">
                        <a:solidFill>
                          <a:srgbClr val="000000"/>
                        </a:solidFill>
                        <a:effectLst/>
                        <a:latin typeface="Calibri"/>
                      </a:endParaRPr>
                    </a:p>
                  </a:txBody>
                  <a:tcPr marL="0" marR="0" marT="0" marB="0"/>
                </a:tc>
                <a:tc>
                  <a:txBody>
                    <a:bodyPr/>
                    <a:lstStyle/>
                    <a:p>
                      <a:pPr algn="r" fontAlgn="ctr"/>
                      <a:r>
                        <a:rPr lang="en-US" sz="1200" u="none" strike="noStrike" dirty="0">
                          <a:effectLst/>
                        </a:rPr>
                        <a:t>7.23E-01</a:t>
                      </a:r>
                      <a:endParaRPr lang="en-US" sz="1200" b="0" i="0" u="none" strike="noStrike" dirty="0">
                        <a:solidFill>
                          <a:srgbClr val="000000"/>
                        </a:solidFill>
                        <a:effectLst/>
                        <a:latin typeface="Calibri"/>
                      </a:endParaRPr>
                    </a:p>
                  </a:txBody>
                  <a:tcPr marL="0" marR="0" marT="0" marB="0"/>
                </a:tc>
              </a:tr>
            </a:tbl>
          </a:graphicData>
        </a:graphic>
      </p:graphicFrame>
    </p:spTree>
    <p:extLst>
      <p:ext uri="{BB962C8B-B14F-4D97-AF65-F5344CB8AC3E}">
        <p14:creationId xmlns:p14="http://schemas.microsoft.com/office/powerpoint/2010/main" val="21736049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Interpretation of Results</a:t>
            </a:r>
            <a:br>
              <a:rPr lang="en-US" dirty="0" smtClean="0"/>
            </a:br>
            <a:r>
              <a:rPr lang="en-US" sz="3100" dirty="0" smtClean="0"/>
              <a:t>Material Intensity</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graphicFrame>
        <p:nvGraphicFramePr>
          <p:cNvPr id="5" name="Chart 4"/>
          <p:cNvGraphicFramePr>
            <a:graphicFrameLocks/>
          </p:cNvGraphicFramePr>
          <p:nvPr>
            <p:extLst>
              <p:ext uri="{D42A27DB-BD31-4B8C-83A1-F6EECF244321}">
                <p14:modId xmlns:p14="http://schemas.microsoft.com/office/powerpoint/2010/main" val="809732985"/>
              </p:ext>
            </p:extLst>
          </p:nvPr>
        </p:nvGraphicFramePr>
        <p:xfrm>
          <a:off x="914400" y="1333870"/>
          <a:ext cx="731520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72097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Interpretation of Results</a:t>
            </a:r>
            <a:br>
              <a:rPr lang="en-US" dirty="0" smtClean="0"/>
            </a:br>
            <a:r>
              <a:rPr lang="en-US" sz="3100" dirty="0" smtClean="0"/>
              <a:t>Water Intensity</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42</a:t>
            </a:fld>
            <a:endParaRPr lang="en-US"/>
          </a:p>
        </p:txBody>
      </p:sp>
      <p:graphicFrame>
        <p:nvGraphicFramePr>
          <p:cNvPr id="5" name="Chart 4"/>
          <p:cNvGraphicFramePr>
            <a:graphicFrameLocks/>
          </p:cNvGraphicFramePr>
          <p:nvPr>
            <p:extLst>
              <p:ext uri="{D42A27DB-BD31-4B8C-83A1-F6EECF244321}">
                <p14:modId xmlns:p14="http://schemas.microsoft.com/office/powerpoint/2010/main" val="596165356"/>
              </p:ext>
            </p:extLst>
          </p:nvPr>
        </p:nvGraphicFramePr>
        <p:xfrm>
          <a:off x="838200" y="1371600"/>
          <a:ext cx="731520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566182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Interpretation of Results</a:t>
            </a:r>
            <a:br>
              <a:rPr lang="en-US" dirty="0" smtClean="0"/>
            </a:br>
            <a:r>
              <a:rPr lang="en-US" sz="3100" dirty="0" smtClean="0"/>
              <a:t>Energy Intensity</a:t>
            </a:r>
            <a:endParaRPr lang="en-US" sz="31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43</a:t>
            </a:fld>
            <a:endParaRPr lang="en-US"/>
          </a:p>
        </p:txBody>
      </p:sp>
      <p:graphicFrame>
        <p:nvGraphicFramePr>
          <p:cNvPr id="5" name="Chart 4"/>
          <p:cNvGraphicFramePr>
            <a:graphicFrameLocks/>
          </p:cNvGraphicFramePr>
          <p:nvPr>
            <p:extLst>
              <p:ext uri="{D42A27DB-BD31-4B8C-83A1-F6EECF244321}">
                <p14:modId xmlns:p14="http://schemas.microsoft.com/office/powerpoint/2010/main" val="2916284687"/>
              </p:ext>
            </p:extLst>
          </p:nvPr>
        </p:nvGraphicFramePr>
        <p:xfrm>
          <a:off x="838200" y="1371600"/>
          <a:ext cx="731520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810059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Interpretation of Results</a:t>
            </a:r>
            <a:br>
              <a:rPr lang="en-US" dirty="0" smtClean="0"/>
            </a:br>
            <a:r>
              <a:rPr lang="en-US" sz="3100" dirty="0" smtClean="0"/>
              <a:t>Global Warming Potential</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44</a:t>
            </a:fld>
            <a:endParaRPr lang="en-US"/>
          </a:p>
        </p:txBody>
      </p:sp>
      <p:graphicFrame>
        <p:nvGraphicFramePr>
          <p:cNvPr id="5" name="Chart 4"/>
          <p:cNvGraphicFramePr>
            <a:graphicFrameLocks/>
          </p:cNvGraphicFramePr>
          <p:nvPr>
            <p:extLst>
              <p:ext uri="{D42A27DB-BD31-4B8C-83A1-F6EECF244321}">
                <p14:modId xmlns:p14="http://schemas.microsoft.com/office/powerpoint/2010/main" val="3955084165"/>
              </p:ext>
            </p:extLst>
          </p:nvPr>
        </p:nvGraphicFramePr>
        <p:xfrm>
          <a:off x="838200" y="1374559"/>
          <a:ext cx="731520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957627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Interpretation of Results</a:t>
            </a:r>
            <a:br>
              <a:rPr lang="en-US" dirty="0" smtClean="0"/>
            </a:br>
            <a:r>
              <a:rPr lang="en-US" sz="3100" dirty="0" smtClean="0"/>
              <a:t>Human Health Impact (Particulate Matter)</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45</a:t>
            </a:fld>
            <a:endParaRPr lang="en-US"/>
          </a:p>
        </p:txBody>
      </p:sp>
      <p:graphicFrame>
        <p:nvGraphicFramePr>
          <p:cNvPr id="6" name="Chart 5"/>
          <p:cNvGraphicFramePr>
            <a:graphicFrameLocks/>
          </p:cNvGraphicFramePr>
          <p:nvPr>
            <p:extLst>
              <p:ext uri="{D42A27DB-BD31-4B8C-83A1-F6EECF244321}">
                <p14:modId xmlns:p14="http://schemas.microsoft.com/office/powerpoint/2010/main" val="1115385754"/>
              </p:ext>
            </p:extLst>
          </p:nvPr>
        </p:nvGraphicFramePr>
        <p:xfrm>
          <a:off x="914400" y="1371600"/>
          <a:ext cx="731520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615175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Interpretation of Results</a:t>
            </a:r>
            <a:br>
              <a:rPr lang="en-US" dirty="0" smtClean="0"/>
            </a:br>
            <a:r>
              <a:rPr lang="en-US" sz="3100" dirty="0" smtClean="0"/>
              <a:t>Smog Formation Potential</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46</a:t>
            </a:fld>
            <a:endParaRPr lang="en-US"/>
          </a:p>
        </p:txBody>
      </p:sp>
      <p:graphicFrame>
        <p:nvGraphicFramePr>
          <p:cNvPr id="5" name="Chart 4"/>
          <p:cNvGraphicFramePr>
            <a:graphicFrameLocks/>
          </p:cNvGraphicFramePr>
          <p:nvPr>
            <p:extLst>
              <p:ext uri="{D42A27DB-BD31-4B8C-83A1-F6EECF244321}">
                <p14:modId xmlns:p14="http://schemas.microsoft.com/office/powerpoint/2010/main" val="3919343152"/>
              </p:ext>
            </p:extLst>
          </p:nvPr>
        </p:nvGraphicFramePr>
        <p:xfrm>
          <a:off x="762000" y="1371600"/>
          <a:ext cx="7315200" cy="5486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799469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Interpretation - Summary</a:t>
            </a:r>
            <a:endParaRPr lang="en-US" dirty="0"/>
          </a:p>
        </p:txBody>
      </p:sp>
      <p:sp>
        <p:nvSpPr>
          <p:cNvPr id="3" name="Content Placeholder 2"/>
          <p:cNvSpPr>
            <a:spLocks noGrp="1"/>
          </p:cNvSpPr>
          <p:nvPr>
            <p:ph idx="1"/>
          </p:nvPr>
        </p:nvSpPr>
        <p:spPr/>
        <p:txBody>
          <a:bodyPr/>
          <a:lstStyle/>
          <a:p>
            <a:r>
              <a:rPr lang="en-US" dirty="0" smtClean="0"/>
              <a:t>Based on the results, the conventional process is best in all the categories on a relative scale. </a:t>
            </a:r>
          </a:p>
          <a:p>
            <a:r>
              <a:rPr lang="en-US" dirty="0" smtClean="0"/>
              <a:t>It will be beneficial to keep the conventional process.</a:t>
            </a:r>
          </a:p>
          <a:p>
            <a:r>
              <a:rPr lang="en-US" dirty="0" smtClean="0"/>
              <a:t>Improvement of the other processes based on these results is desired to make them acceptable.</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Tree>
    <p:extLst>
      <p:ext uri="{BB962C8B-B14F-4D97-AF65-F5344CB8AC3E}">
        <p14:creationId xmlns:p14="http://schemas.microsoft.com/office/powerpoint/2010/main" val="26025041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
        <p:nvSpPr>
          <p:cNvPr id="5" name="Rectangle 4"/>
          <p:cNvSpPr/>
          <p:nvPr/>
        </p:nvSpPr>
        <p:spPr>
          <a:xfrm>
            <a:off x="533400" y="2743200"/>
            <a:ext cx="8153400" cy="1754326"/>
          </a:xfrm>
          <a:prstGeom prst="rect">
            <a:avLst/>
          </a:prstGeom>
        </p:spPr>
        <p:txBody>
          <a:bodyPr wrap="square">
            <a:spAutoFit/>
          </a:bodyPr>
          <a:lstStyle/>
          <a:p>
            <a:pPr algn="ctr">
              <a:lnSpc>
                <a:spcPct val="150000"/>
              </a:lnSpc>
            </a:pPr>
            <a:r>
              <a:rPr lang="en-US" b="1" dirty="0" smtClean="0">
                <a:solidFill>
                  <a:schemeClr val="tx1">
                    <a:lumMod val="50000"/>
                  </a:schemeClr>
                </a:solidFill>
                <a:latin typeface="+mn-lt"/>
              </a:rPr>
              <a:t>The development of this module has been supported through funding from the US National Science Foundation, award number 1140000, award title: RCN-SEES: Sustainable Manufacturing Advances in Research and Technology (SMART) Coordination Network.</a:t>
            </a:r>
            <a:endParaRPr lang="en-US" b="1" dirty="0">
              <a:solidFill>
                <a:schemeClr val="tx1">
                  <a:lumMod val="50000"/>
                </a:schemeClr>
              </a:solidFill>
              <a:latin typeface="+mn-lt"/>
            </a:endParaRPr>
          </a:p>
        </p:txBody>
      </p:sp>
    </p:spTree>
    <p:extLst>
      <p:ext uri="{BB962C8B-B14F-4D97-AF65-F5344CB8AC3E}">
        <p14:creationId xmlns:p14="http://schemas.microsoft.com/office/powerpoint/2010/main" val="1037442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follows the design?</a:t>
            </a:r>
            <a:endParaRPr lang="en-US" dirty="0"/>
          </a:p>
        </p:txBody>
      </p:sp>
      <p:sp>
        <p:nvSpPr>
          <p:cNvPr id="3" name="Content Placeholder 2"/>
          <p:cNvSpPr>
            <a:spLocks noGrp="1"/>
          </p:cNvSpPr>
          <p:nvPr>
            <p:ph idx="1"/>
          </p:nvPr>
        </p:nvSpPr>
        <p:spPr>
          <a:xfrm>
            <a:off x="457200" y="1447800"/>
            <a:ext cx="8229600" cy="1219200"/>
          </a:xfrm>
        </p:spPr>
        <p:txBody>
          <a:bodyPr>
            <a:normAutofit fontScale="85000" lnSpcReduction="20000"/>
          </a:bodyPr>
          <a:lstStyle/>
          <a:p>
            <a:r>
              <a:rPr lang="en-US" dirty="0" smtClean="0"/>
              <a:t>Plant design acceptable/profitable</a:t>
            </a:r>
          </a:p>
          <a:p>
            <a:r>
              <a:rPr lang="en-US" dirty="0" smtClean="0"/>
              <a:t>Plant site selected, detailed design, and facility gets built</a:t>
            </a:r>
          </a:p>
          <a:p>
            <a:pPr marL="0" indent="0">
              <a:buNone/>
            </a:pPr>
            <a:endParaRPr lang="en-US" dirty="0"/>
          </a:p>
        </p:txBody>
      </p:sp>
      <p:pic>
        <p:nvPicPr>
          <p:cNvPr id="2050" name="Picture 2" descr="http://www.andersonsethanol.com/images/greenvil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4999" y="2819400"/>
            <a:ext cx="5124484" cy="36576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6572051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“others” see at the plant</a:t>
            </a:r>
            <a:endParaRPr lang="en-US" dirty="0"/>
          </a:p>
        </p:txBody>
      </p:sp>
      <p:pic>
        <p:nvPicPr>
          <p:cNvPr id="4" name="Picture 2" descr="http://www.andersonsethanol.com/images/greenvil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2604516"/>
            <a:ext cx="2562242" cy="1828800"/>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p:cNvSpPr/>
          <p:nvPr/>
        </p:nvSpPr>
        <p:spPr>
          <a:xfrm>
            <a:off x="2514600" y="3266983"/>
            <a:ext cx="675443"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076" name="Picture 4" descr="http://www.intechopen.com/source/html/44408/media/image11.jp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2895600"/>
            <a:ext cx="2286000" cy="1200559"/>
          </a:xfrm>
          <a:prstGeom prst="rect">
            <a:avLst/>
          </a:prstGeom>
          <a:noFill/>
          <a:extLst>
            <a:ext uri="{909E8E84-426E-40DD-AFC4-6F175D3DCCD1}">
              <a14:hiddenFill xmlns:a14="http://schemas.microsoft.com/office/drawing/2010/main">
                <a:solidFill>
                  <a:srgbClr val="FFFFFF"/>
                </a:solidFill>
              </a14:hiddenFill>
            </a:ext>
          </a:extLst>
        </p:spPr>
      </p:pic>
      <p:sp>
        <p:nvSpPr>
          <p:cNvPr id="10" name="Right Arrow 9"/>
          <p:cNvSpPr/>
          <p:nvPr/>
        </p:nvSpPr>
        <p:spPr>
          <a:xfrm>
            <a:off x="5801557" y="3276600"/>
            <a:ext cx="675443"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3078" name="Picture 6" descr="http://c4.diapers.com/images/products/p/zsk/zsk-039_1z.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90569" y="1752600"/>
            <a:ext cx="2743200" cy="1339703"/>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wig-wag-trains.com/Athearn-Pages/Athearn%20Pics/Tank-Cars/Ethanol-Tank-Car/22251_NATX-Pic.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41128" y="3886200"/>
            <a:ext cx="2743200" cy="1230665"/>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20107516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Where does the </a:t>
            </a:r>
            <a:r>
              <a:rPr lang="en-US" dirty="0" err="1" smtClean="0"/>
              <a:t>stover</a:t>
            </a:r>
            <a:r>
              <a:rPr lang="en-US" dirty="0" smtClean="0"/>
              <a:t> come from?</a:t>
            </a:r>
            <a:endParaRPr lang="en-US" dirty="0"/>
          </a:p>
        </p:txBody>
      </p:sp>
      <p:pic>
        <p:nvPicPr>
          <p:cNvPr id="4" name="Picture 4" descr="http://www.intechopen.com/source/html/44408/media/image11.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9400" y="4916601"/>
            <a:ext cx="2286000" cy="1200559"/>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http://harvestpublicmedia.org/sites/default/files/styles/large/public/042314_stover-bales.jpg?itok=KwSlHPJ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4556759"/>
            <a:ext cx="2743200" cy="192024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indianagrain.com/media/images/blog_entries/264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4606290"/>
            <a:ext cx="2743200" cy="1821180"/>
          </a:xfrm>
          <a:prstGeom prst="rect">
            <a:avLst/>
          </a:prstGeom>
          <a:noFill/>
          <a:extLst>
            <a:ext uri="{909E8E84-426E-40DD-AFC4-6F175D3DCCD1}">
              <a14:hiddenFill xmlns:a14="http://schemas.microsoft.com/office/drawing/2010/main">
                <a:solidFill>
                  <a:srgbClr val="FFFFFF"/>
                </a:solidFill>
              </a14:hiddenFill>
            </a:ext>
          </a:extLst>
        </p:spPr>
      </p:pic>
      <p:sp>
        <p:nvSpPr>
          <p:cNvPr id="7" name="Right Arrow 6"/>
          <p:cNvSpPr/>
          <p:nvPr/>
        </p:nvSpPr>
        <p:spPr>
          <a:xfrm>
            <a:off x="2828646" y="5274563"/>
            <a:ext cx="675443"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ight Arrow 7"/>
          <p:cNvSpPr/>
          <p:nvPr/>
        </p:nvSpPr>
        <p:spPr>
          <a:xfrm>
            <a:off x="5980590" y="5274564"/>
            <a:ext cx="675443"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4102" name="Picture 6" descr="https://www.awesomestories.com/images/user/dd8c619626.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8917" y="1295400"/>
            <a:ext cx="3657600" cy="2931796"/>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2920930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Where does ethanol go to?</a:t>
            </a:r>
            <a:endParaRPr lang="en-US" dirty="0"/>
          </a:p>
        </p:txBody>
      </p:sp>
      <p:pic>
        <p:nvPicPr>
          <p:cNvPr id="4" name="Picture 6" descr="http://c4.diapers.com/images/products/p/zsk/zsk-039_1z.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861" y="762000"/>
            <a:ext cx="2743200" cy="1339703"/>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http://cdn2.hubspot.net/hub/149978/file-988939503-jpg/1.jpg?t=14079518365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8683" y="2590800"/>
            <a:ext cx="3657600" cy="154305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bargainbloodhound.com/images/14433t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9" y="4256844"/>
            <a:ext cx="3333750" cy="2505076"/>
          </a:xfrm>
          <a:prstGeom prst="rect">
            <a:avLst/>
          </a:prstGeom>
          <a:noFill/>
          <a:extLst>
            <a:ext uri="{909E8E84-426E-40DD-AFC4-6F175D3DCCD1}">
              <a14:hiddenFill xmlns:a14="http://schemas.microsoft.com/office/drawing/2010/main">
                <a:solidFill>
                  <a:srgbClr val="FFFFFF"/>
                </a:solidFill>
              </a14:hiddenFill>
            </a:ext>
          </a:extLst>
        </p:spPr>
      </p:pic>
      <p:sp>
        <p:nvSpPr>
          <p:cNvPr id="8" name="Right Arrow 7"/>
          <p:cNvSpPr/>
          <p:nvPr/>
        </p:nvSpPr>
        <p:spPr>
          <a:xfrm>
            <a:off x="3810000" y="3124200"/>
            <a:ext cx="731520"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Right Arrow 8"/>
          <p:cNvSpPr/>
          <p:nvPr/>
        </p:nvSpPr>
        <p:spPr>
          <a:xfrm rot="5400000">
            <a:off x="1608646" y="2000406"/>
            <a:ext cx="675443"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0" name="Right Arrow 9"/>
          <p:cNvSpPr/>
          <p:nvPr/>
        </p:nvSpPr>
        <p:spPr>
          <a:xfrm rot="16200000">
            <a:off x="1600201" y="4210206"/>
            <a:ext cx="675443"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126" name="Picture 6" descr="http://harvestpublicmedia.org/sites/default/files/styles/large/public/0812_E85-gas-pumps.jpg?itok=ACuuAVS5"/>
          <p:cNvPicPr>
            <a:picLocks noChangeAspect="1" noChangeArrowheads="1"/>
          </p:cNvPicPr>
          <p:nvPr/>
        </p:nvPicPr>
        <p:blipFill rotWithShape="1">
          <a:blip r:embed="rId5">
            <a:extLst>
              <a:ext uri="{28A0092B-C50C-407E-A947-70E740481C1C}">
                <a14:useLocalDpi xmlns:a14="http://schemas.microsoft.com/office/drawing/2010/main" val="0"/>
              </a:ext>
            </a:extLst>
          </a:blip>
          <a:srcRect t="9187" r="3292" b="10258"/>
          <a:stretch/>
        </p:blipFill>
        <p:spPr bwMode="auto">
          <a:xfrm>
            <a:off x="4572000" y="2242723"/>
            <a:ext cx="3657600" cy="2285044"/>
          </a:xfrm>
          <a:prstGeom prst="rect">
            <a:avLst/>
          </a:prstGeom>
          <a:noFill/>
          <a:extLst>
            <a:ext uri="{909E8E84-426E-40DD-AFC4-6F175D3DCCD1}">
              <a14:hiddenFill xmlns:a14="http://schemas.microsoft.com/office/drawing/2010/main">
                <a:solidFill>
                  <a:srgbClr val="FFFFFF"/>
                </a:solidFill>
              </a14:hiddenFill>
            </a:ext>
          </a:extLst>
        </p:spPr>
      </p:pic>
      <p:sp>
        <p:nvSpPr>
          <p:cNvPr id="13" name="Right Arrow 12"/>
          <p:cNvSpPr/>
          <p:nvPr/>
        </p:nvSpPr>
        <p:spPr>
          <a:xfrm rot="5400000">
            <a:off x="6152995" y="4623173"/>
            <a:ext cx="675443"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5130" name="Picture 10" descr="http://fp.images.autos.msn.com/Media/425x255/4F/4F1C109D957649ABA0C3C291DBD53B8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0" y="4764249"/>
            <a:ext cx="1828800" cy="1097280"/>
          </a:xfrm>
          <a:prstGeom prst="rect">
            <a:avLst/>
          </a:prstGeom>
          <a:noFill/>
          <a:extLst>
            <a:ext uri="{909E8E84-426E-40DD-AFC4-6F175D3DCCD1}">
              <a14:hiddenFill xmlns:a14="http://schemas.microsoft.com/office/drawing/2010/main">
                <a:solidFill>
                  <a:srgbClr val="FFFFFF"/>
                </a:solidFill>
              </a14:hiddenFill>
            </a:ext>
          </a:extLst>
        </p:spPr>
      </p:pic>
      <p:pic>
        <p:nvPicPr>
          <p:cNvPr id="5132" name="Picture 12" descr="http://graphics8.nytimes.com/images/2013/02/17/automobiles/TRUCK2/TRUCK2-superJumb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67200" y="4812938"/>
            <a:ext cx="1828800" cy="948333"/>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http://www.sixt.com/uploads/pics/bmw_5_sixt-car_rental-B_0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38800" y="5761271"/>
            <a:ext cx="1828800" cy="850605"/>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3249137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600" dirty="0" smtClean="0"/>
              <a:t>Overall Picture of Corn Stover to Ethanol</a:t>
            </a:r>
            <a:endParaRPr lang="en-US" sz="3600" dirty="0"/>
          </a:p>
        </p:txBody>
      </p:sp>
      <p:graphicFrame>
        <p:nvGraphicFramePr>
          <p:cNvPr id="4" name="Diagram 3"/>
          <p:cNvGraphicFramePr/>
          <p:nvPr>
            <p:extLst>
              <p:ext uri="{D42A27DB-BD31-4B8C-83A1-F6EECF244321}">
                <p14:modId xmlns:p14="http://schemas.microsoft.com/office/powerpoint/2010/main" val="1741196252"/>
              </p:ext>
            </p:extLst>
          </p:nvPr>
        </p:nvGraphicFramePr>
        <p:xfrm>
          <a:off x="-152400" y="762000"/>
          <a:ext cx="9144000" cy="251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p:cNvSpPr/>
          <p:nvPr/>
        </p:nvSpPr>
        <p:spPr>
          <a:xfrm rot="16200000">
            <a:off x="3700272" y="2606040"/>
            <a:ext cx="551688" cy="484632"/>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TextBox 5"/>
          <p:cNvSpPr txBox="1"/>
          <p:nvPr/>
        </p:nvSpPr>
        <p:spPr>
          <a:xfrm>
            <a:off x="2974720" y="3200400"/>
            <a:ext cx="2002792" cy="646331"/>
          </a:xfrm>
          <a:prstGeom prst="rect">
            <a:avLst/>
          </a:prstGeom>
          <a:noFill/>
        </p:spPr>
        <p:txBody>
          <a:bodyPr wrap="none" rtlCol="0">
            <a:spAutoFit/>
          </a:bodyPr>
          <a:lstStyle/>
          <a:p>
            <a:pPr algn="ctr"/>
            <a:r>
              <a:rPr lang="en-US" dirty="0" smtClean="0"/>
              <a:t>Where we fit</a:t>
            </a:r>
          </a:p>
          <a:p>
            <a:pPr algn="ctr"/>
            <a:r>
              <a:rPr lang="en-US" dirty="0" smtClean="0"/>
              <a:t>(Process Engineers)</a:t>
            </a:r>
            <a:endParaRPr lang="en-US" dirty="0"/>
          </a:p>
        </p:txBody>
      </p:sp>
      <p:grpSp>
        <p:nvGrpSpPr>
          <p:cNvPr id="8" name="Group 7"/>
          <p:cNvGrpSpPr>
            <a:grpSpLocks noChangeAspect="1"/>
          </p:cNvGrpSpPr>
          <p:nvPr/>
        </p:nvGrpSpPr>
        <p:grpSpPr>
          <a:xfrm>
            <a:off x="3427504" y="4038600"/>
            <a:ext cx="1828249" cy="1828800"/>
            <a:chOff x="3636022" y="760804"/>
            <a:chExt cx="1828249" cy="1828800"/>
          </a:xfrm>
        </p:grpSpPr>
        <p:sp>
          <p:nvSpPr>
            <p:cNvPr id="9" name="Oval 8"/>
            <p:cNvSpPr>
              <a:spLocks noChangeAspect="1"/>
            </p:cNvSpPr>
            <p:nvPr/>
          </p:nvSpPr>
          <p:spPr>
            <a:xfrm>
              <a:off x="3636022" y="760804"/>
              <a:ext cx="1828249" cy="1828800"/>
            </a:xfrm>
            <a:prstGeom prst="ellipse">
              <a:avLst/>
            </a:prstGeom>
          </p:spPr>
          <p:style>
            <a:lnRef idx="2">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Oval 5"/>
            <p:cNvSpPr/>
            <p:nvPr/>
          </p:nvSpPr>
          <p:spPr>
            <a:xfrm>
              <a:off x="4195290" y="1286138"/>
              <a:ext cx="709711" cy="70935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t>Ethanol Facility</a:t>
              </a:r>
              <a:endParaRPr lang="en-US" sz="1600" b="1" kern="1200" dirty="0"/>
            </a:p>
          </p:txBody>
        </p:sp>
      </p:grpSp>
      <p:cxnSp>
        <p:nvCxnSpPr>
          <p:cNvPr id="12" name="Straight Arrow Connector 11"/>
          <p:cNvCxnSpPr/>
          <p:nvPr/>
        </p:nvCxnSpPr>
        <p:spPr>
          <a:xfrm>
            <a:off x="761643" y="4854396"/>
            <a:ext cx="1905000" cy="0"/>
          </a:xfrm>
          <a:prstGeom prst="straightConnector1">
            <a:avLst/>
          </a:prstGeom>
          <a:ln w="3810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p:cNvCxnSpPr/>
          <p:nvPr/>
        </p:nvCxnSpPr>
        <p:spPr>
          <a:xfrm>
            <a:off x="6171843" y="4849205"/>
            <a:ext cx="1905000" cy="0"/>
          </a:xfrm>
          <a:prstGeom prst="straightConnector1">
            <a:avLst/>
          </a:prstGeom>
          <a:ln w="3810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2667000" y="6488668"/>
            <a:ext cx="3495701" cy="369332"/>
          </a:xfrm>
          <a:prstGeom prst="rect">
            <a:avLst/>
          </a:prstGeom>
          <a:noFill/>
        </p:spPr>
        <p:txBody>
          <a:bodyPr wrap="none" rtlCol="0">
            <a:spAutoFit/>
          </a:bodyPr>
          <a:lstStyle/>
          <a:p>
            <a:pPr algn="ctr"/>
            <a:r>
              <a:rPr lang="en-US" dirty="0" smtClean="0"/>
              <a:t>What we (can theoretically) control</a:t>
            </a:r>
            <a:endParaRPr lang="en-US" dirty="0"/>
          </a:p>
        </p:txBody>
      </p:sp>
      <p:sp>
        <p:nvSpPr>
          <p:cNvPr id="15" name="TextBox 14"/>
          <p:cNvSpPr txBox="1"/>
          <p:nvPr/>
        </p:nvSpPr>
        <p:spPr>
          <a:xfrm>
            <a:off x="1066443" y="4406825"/>
            <a:ext cx="1039644" cy="1661993"/>
          </a:xfrm>
          <a:prstGeom prst="rect">
            <a:avLst/>
          </a:prstGeom>
          <a:noFill/>
        </p:spPr>
        <p:txBody>
          <a:bodyPr wrap="none" rtlCol="0">
            <a:spAutoFit/>
          </a:bodyPr>
          <a:lstStyle/>
          <a:p>
            <a:r>
              <a:rPr lang="en-US" dirty="0" smtClean="0"/>
              <a:t>Inputs:</a:t>
            </a:r>
          </a:p>
          <a:p>
            <a:endParaRPr lang="en-US" sz="1400" dirty="0" smtClean="0"/>
          </a:p>
          <a:p>
            <a:r>
              <a:rPr lang="en-US" sz="1400" dirty="0" smtClean="0"/>
              <a:t>Corn Stover</a:t>
            </a:r>
          </a:p>
          <a:p>
            <a:r>
              <a:rPr lang="en-US" sz="1400" dirty="0" smtClean="0"/>
              <a:t>Water</a:t>
            </a:r>
          </a:p>
          <a:p>
            <a:r>
              <a:rPr lang="en-US" sz="1400" dirty="0" smtClean="0"/>
              <a:t>Energy</a:t>
            </a:r>
          </a:p>
          <a:p>
            <a:r>
              <a:rPr lang="en-US" sz="1400" dirty="0" smtClean="0"/>
              <a:t>Chemicals</a:t>
            </a:r>
          </a:p>
          <a:p>
            <a:r>
              <a:rPr lang="en-US" sz="1400" dirty="0" smtClean="0"/>
              <a:t>Enzymes</a:t>
            </a:r>
          </a:p>
        </p:txBody>
      </p:sp>
      <p:sp>
        <p:nvSpPr>
          <p:cNvPr id="16" name="TextBox 15"/>
          <p:cNvSpPr txBox="1"/>
          <p:nvPr/>
        </p:nvSpPr>
        <p:spPr>
          <a:xfrm>
            <a:off x="6171843" y="4406825"/>
            <a:ext cx="2210157" cy="1446550"/>
          </a:xfrm>
          <a:prstGeom prst="rect">
            <a:avLst/>
          </a:prstGeom>
          <a:noFill/>
        </p:spPr>
        <p:txBody>
          <a:bodyPr wrap="none" rtlCol="0">
            <a:spAutoFit/>
          </a:bodyPr>
          <a:lstStyle/>
          <a:p>
            <a:r>
              <a:rPr lang="en-US" dirty="0" smtClean="0"/>
              <a:t>Outputs:</a:t>
            </a:r>
          </a:p>
          <a:p>
            <a:endParaRPr lang="en-US" sz="1400" dirty="0" smtClean="0"/>
          </a:p>
          <a:p>
            <a:r>
              <a:rPr lang="en-US" sz="1400" dirty="0" smtClean="0"/>
              <a:t>Ethanol</a:t>
            </a:r>
          </a:p>
          <a:p>
            <a:r>
              <a:rPr lang="en-US" sz="1400" dirty="0" smtClean="0"/>
              <a:t>Carbon dioxide</a:t>
            </a:r>
          </a:p>
          <a:p>
            <a:r>
              <a:rPr lang="en-US" sz="1400" dirty="0" smtClean="0"/>
              <a:t>Other emissions (VOCs etc.)</a:t>
            </a:r>
          </a:p>
          <a:p>
            <a:r>
              <a:rPr lang="en-US" sz="1400" dirty="0" smtClean="0"/>
              <a:t>Other Wastes</a:t>
            </a:r>
          </a:p>
        </p:txBody>
      </p:sp>
      <p:sp>
        <p:nvSpPr>
          <p:cNvPr id="17" name="Right Arrow 16"/>
          <p:cNvSpPr/>
          <p:nvPr/>
        </p:nvSpPr>
        <p:spPr>
          <a:xfrm>
            <a:off x="2815791" y="5791200"/>
            <a:ext cx="3051672" cy="712982"/>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Yields, Recycles, Technology</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62827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4" grpId="0"/>
      <p:bldP spid="15" grpId="0"/>
      <p:bldP spid="16" grpId="0"/>
      <p:bldP spid="1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11737</TotalTime>
  <Words>3440</Words>
  <Application>Microsoft Office PowerPoint</Application>
  <PresentationFormat>On-screen Show (4:3)</PresentationFormat>
  <Paragraphs>658</Paragraphs>
  <Slides>48</Slides>
  <Notes>14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48</vt:i4>
      </vt:variant>
    </vt:vector>
  </HeadingPairs>
  <TitlesOfParts>
    <vt:vector size="51" baseType="lpstr">
      <vt:lpstr>Office Theme</vt:lpstr>
      <vt:lpstr>Picture</vt:lpstr>
      <vt:lpstr>Equation</vt:lpstr>
      <vt:lpstr>Life Cycle Assessment (LCA) for Sustainable Manufacturing</vt:lpstr>
      <vt:lpstr>Overview</vt:lpstr>
      <vt:lpstr>Process Engineering, as we know it!</vt:lpstr>
      <vt:lpstr>Design Details</vt:lpstr>
      <vt:lpstr>What follows the design?</vt:lpstr>
      <vt:lpstr>What “others” see at the plant</vt:lpstr>
      <vt:lpstr>Where does the stover come from?</vt:lpstr>
      <vt:lpstr>Where does ethanol go to?</vt:lpstr>
      <vt:lpstr>Overall Picture of Corn Stover to Ethanol</vt:lpstr>
      <vt:lpstr>LCA gives a “Bigger Picture”</vt:lpstr>
      <vt:lpstr>Need for LCA for Process Engineers</vt:lpstr>
      <vt:lpstr>Life Cycle Assessment - Definition</vt:lpstr>
      <vt:lpstr>Generic Product Life Cycle</vt:lpstr>
      <vt:lpstr>Life Cycle Assessment Methodology</vt:lpstr>
      <vt:lpstr>Step 1: Goal and scope definition </vt:lpstr>
      <vt:lpstr>Step 2: Inventory Analysis (LCI)</vt:lpstr>
      <vt:lpstr>Life Cycle Assessment Tools and Databases</vt:lpstr>
      <vt:lpstr>Step 3: Impact Assessment (LCIA)</vt:lpstr>
      <vt:lpstr>Life Cycle Impact Assessment (LCIA)</vt:lpstr>
      <vt:lpstr>Life Cycle Impact Assessment (LCIA)</vt:lpstr>
      <vt:lpstr>LCIA Methods</vt:lpstr>
      <vt:lpstr>Step 4: Interpretation</vt:lpstr>
      <vt:lpstr>LCA Terminology</vt:lpstr>
      <vt:lpstr>System Boundary - set of criteria specifying which unit processes are part of a product system</vt:lpstr>
      <vt:lpstr>Unit Process - smallest element considered in the life cycle inventory analysis for which input and output data are quantified</vt:lpstr>
      <vt:lpstr>Reference Flow - measure of the outputs from unit processes in a given product system required to fulfil the function expressed by the functional unit</vt:lpstr>
      <vt:lpstr>Functional Unit - quantified performance of a product system for use as a reference unit</vt:lpstr>
      <vt:lpstr>Recap of LCA</vt:lpstr>
      <vt:lpstr>Life Cycle Assessment (LCA) Case Study Comparing methanol production routes from carbon dioxide</vt:lpstr>
      <vt:lpstr>Case Study Objectives</vt:lpstr>
      <vt:lpstr>Problem Definition</vt:lpstr>
      <vt:lpstr>Goal and Scope</vt:lpstr>
      <vt:lpstr>Process Description – Conventional Process</vt:lpstr>
      <vt:lpstr>Process Description - New Processes</vt:lpstr>
      <vt:lpstr>Streams for various methanol production processes</vt:lpstr>
      <vt:lpstr>Environmental Impact Assessment</vt:lpstr>
      <vt:lpstr>Life Cycle Impact Assessment</vt:lpstr>
      <vt:lpstr>PowerPoint Presentation</vt:lpstr>
      <vt:lpstr>TRACI Characterization Factors for Impact Categories</vt:lpstr>
      <vt:lpstr>Life Cycle Impact Assessment</vt:lpstr>
      <vt:lpstr>Interpretation of Results Material Intensity</vt:lpstr>
      <vt:lpstr>Interpretation of Results Water Intensity</vt:lpstr>
      <vt:lpstr>Interpretation of Results Energy Intensity</vt:lpstr>
      <vt:lpstr>Interpretation of Results Global Warming Potential</vt:lpstr>
      <vt:lpstr>Interpretation of Results Human Health Impact (Particulate Matter)</vt:lpstr>
      <vt:lpstr>Interpretation of Results Smog Formation Potential</vt:lpstr>
      <vt:lpstr>Results Interpretation - Summary</vt:lpstr>
      <vt:lpstr>Acknowledgement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Cycle Assessment (LCA) Case Study</dc:title>
  <dc:creator>Sengupta, Debalina</dc:creator>
  <cp:lastModifiedBy>Administrator</cp:lastModifiedBy>
  <cp:revision>91</cp:revision>
  <dcterms:created xsi:type="dcterms:W3CDTF">2006-08-16T00:00:00Z</dcterms:created>
  <dcterms:modified xsi:type="dcterms:W3CDTF">2016-01-14T12:54:15Z</dcterms:modified>
</cp:coreProperties>
</file>